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2"/>
  </p:sldMasterIdLst>
  <p:notesMasterIdLst>
    <p:notesMasterId r:id="rId24"/>
  </p:notesMasterIdLst>
  <p:sldIdLst>
    <p:sldId id="256" r:id="rId3"/>
    <p:sldId id="3507" r:id="rId4"/>
    <p:sldId id="3555" r:id="rId5"/>
    <p:sldId id="3543" r:id="rId6"/>
    <p:sldId id="3508" r:id="rId7"/>
    <p:sldId id="3544" r:id="rId8"/>
    <p:sldId id="3549" r:id="rId9"/>
    <p:sldId id="3526" r:id="rId10"/>
    <p:sldId id="3531" r:id="rId11"/>
    <p:sldId id="3553" r:id="rId12"/>
    <p:sldId id="3563" r:id="rId13"/>
    <p:sldId id="3561" r:id="rId14"/>
    <p:sldId id="3556" r:id="rId15"/>
    <p:sldId id="3532" r:id="rId16"/>
    <p:sldId id="3560" r:id="rId17"/>
    <p:sldId id="3562" r:id="rId18"/>
    <p:sldId id="3545" r:id="rId19"/>
    <p:sldId id="3558" r:id="rId20"/>
    <p:sldId id="3529" r:id="rId21"/>
    <p:sldId id="3557" r:id="rId22"/>
    <p:sldId id="258" r:id="rId23"/>
  </p:sldIdLst>
  <p:sldSz cx="12192000" cy="6858000"/>
  <p:notesSz cx="6858000" cy="9144000"/>
  <p:embeddedFontLst>
    <p:embeddedFont>
      <p:font typeface="Cambria Math" panose="02040503050406030204" pitchFamily="18" charset="0"/>
      <p:regular r:id="rId25"/>
    </p:embeddedFont>
    <p:embeddedFont>
      <p:font typeface="等线" panose="02010600030101010101" pitchFamily="2" charset="-122"/>
      <p:regular r:id="rId26"/>
      <p:bold r:id="rId27"/>
    </p:embeddedFont>
    <p:embeddedFont>
      <p:font typeface="等线 Light" panose="02010600030101010101" pitchFamily="2" charset="-122"/>
      <p:regular r:id="rId28"/>
    </p:embeddedFont>
    <p:embeddedFont>
      <p:font typeface="华文细黑" panose="02010600040101010101" pitchFamily="2" charset="-122"/>
      <p:regular r:id="rId29"/>
    </p:embeddedFont>
    <p:embeddedFont>
      <p:font typeface="楷体" panose="02010609060101010101" pitchFamily="49" charset="-122"/>
      <p:regular r:id="rId30"/>
    </p:embeddedFont>
    <p:embeddedFont>
      <p:font typeface="微软雅黑" panose="020B0503020204020204" pitchFamily="34" charset="-122"/>
      <p:regular r:id="rId31"/>
      <p:bold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9EEF3"/>
    <a:srgbClr val="FBF5E8"/>
    <a:srgbClr val="EBF4F8"/>
    <a:srgbClr val="3A4D6C"/>
    <a:srgbClr val="E2F0D9"/>
    <a:srgbClr val="FFF2CC"/>
    <a:srgbClr val="F8F8F8"/>
    <a:srgbClr val="F2ECF7"/>
    <a:srgbClr val="EEF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8" autoAdjust="0"/>
    <p:restoredTop sz="96233" autoAdjust="0"/>
  </p:normalViewPr>
  <p:slideViewPr>
    <p:cSldViewPr snapToGrid="0">
      <p:cViewPr varScale="1">
        <p:scale>
          <a:sx n="107" d="100"/>
          <a:sy n="107" d="100"/>
        </p:scale>
        <p:origin x="52" y="1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FCE83-C88F-410B-BEE1-82563B4E75E6}" type="datetimeFigureOut">
              <a:rPr lang="zh-CN" altLang="en-US" smtClean="0"/>
              <a:t>2025/11/18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9401F-AD0A-4A3C-8023-0ED3A5967C5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txBody>
          <a:bodyPr/>
          <a:lstStyle/>
          <a:p>
            <a:endParaRPr lang="zh-CN" altLang="en-US"/>
          </a:p>
        </p:txBody>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99401F-AD0A-4A3C-8023-0ED3A5967C5F}" type="slidenum">
              <a:rPr lang="zh-CN" altLang="en-US" smtClean="0"/>
              <a:t>14</a:t>
            </a:fld>
            <a:endParaRPr lang="zh-CN" altLang="en-US"/>
          </a:p>
        </p:txBody>
      </p:sp>
    </p:spTree>
    <p:extLst>
      <p:ext uri="{BB962C8B-B14F-4D97-AF65-F5344CB8AC3E}">
        <p14:creationId xmlns:p14="http://schemas.microsoft.com/office/powerpoint/2010/main" val="410983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7F596-296C-6576-1D76-2258C553FB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6A297B-DE6C-6D69-5281-EFC5AFE16A4C}"/>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CEDFC5A2-0AEF-6FB3-8F7F-F5647F5BC52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A281081-0E21-DAEF-9E43-FC9624F431C2}"/>
              </a:ext>
            </a:extLst>
          </p:cNvPr>
          <p:cNvSpPr>
            <a:spLocks noGrp="1"/>
          </p:cNvSpPr>
          <p:nvPr>
            <p:ph type="sldNum" sz="quarter" idx="5"/>
          </p:nvPr>
        </p:nvSpPr>
        <p:spPr/>
        <p:txBody>
          <a:bodyPr/>
          <a:lstStyle/>
          <a:p>
            <a:fld id="{2D99401F-AD0A-4A3C-8023-0ED3A5967C5F}" type="slidenum">
              <a:rPr lang="zh-CN" altLang="en-US" smtClean="0"/>
              <a:t>15</a:t>
            </a:fld>
            <a:endParaRPr lang="zh-CN" altLang="en-US"/>
          </a:p>
        </p:txBody>
      </p:sp>
    </p:spTree>
    <p:extLst>
      <p:ext uri="{BB962C8B-B14F-4D97-AF65-F5344CB8AC3E}">
        <p14:creationId xmlns:p14="http://schemas.microsoft.com/office/powerpoint/2010/main" val="374622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592E-1CC9-D962-8618-4632D5319B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35C6FA-9494-1C6A-54D6-75C68509A8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9D18AA-5F9F-92E2-7054-5BB3A2197FB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874179-C060-A1AB-268B-CD022A75F2F4}"/>
              </a:ext>
            </a:extLst>
          </p:cNvPr>
          <p:cNvSpPr>
            <a:spLocks noGrp="1"/>
          </p:cNvSpPr>
          <p:nvPr>
            <p:ph type="sldNum" sz="quarter" idx="5"/>
          </p:nvPr>
        </p:nvSpPr>
        <p:spPr/>
        <p:txBody>
          <a:bodyPr/>
          <a:lstStyle/>
          <a:p>
            <a:fld id="{2D99401F-AD0A-4A3C-8023-0ED3A5967C5F}" type="slidenum">
              <a:rPr lang="zh-CN" altLang="en-US" smtClean="0"/>
              <a:t>16</a:t>
            </a:fld>
            <a:endParaRPr lang="zh-CN" altLang="en-US"/>
          </a:p>
        </p:txBody>
      </p:sp>
    </p:spTree>
    <p:extLst>
      <p:ext uri="{BB962C8B-B14F-4D97-AF65-F5344CB8AC3E}">
        <p14:creationId xmlns:p14="http://schemas.microsoft.com/office/powerpoint/2010/main" val="366409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99401F-AD0A-4A3C-8023-0ED3A5967C5F}"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99401F-AD0A-4A3C-8023-0ED3A5967C5F}" type="slidenum">
              <a:rPr lang="zh-CN" altLang="en-US" smtClean="0"/>
              <a:t>7</a:t>
            </a:fld>
            <a:endParaRPr lang="zh-CN" altLang="en-US"/>
          </a:p>
        </p:txBody>
      </p:sp>
    </p:spTree>
    <p:extLst>
      <p:ext uri="{BB962C8B-B14F-4D97-AF65-F5344CB8AC3E}">
        <p14:creationId xmlns:p14="http://schemas.microsoft.com/office/powerpoint/2010/main" val="64484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“先看 </a:t>
                </a:r>
                <a:r>
                  <a:rPr lang="en-US" altLang="zh-CN" dirty="0">
                    <a:effectLst/>
                  </a:rPr>
                  <a:t>im2col + GEMM </a:t>
                </a:r>
                <a:r>
                  <a:rPr lang="zh-CN" altLang="en-US" dirty="0">
                    <a:effectLst/>
                  </a:rPr>
                  <a:t>转换。 卷积本质是滑动窗口的局部乘加，我们用 </a:t>
                </a:r>
                <a:r>
                  <a:rPr lang="en-US" altLang="zh-CN" dirty="0">
                    <a:effectLst/>
                  </a:rPr>
                  <a:t>im2col </a:t>
                </a:r>
                <a:r>
                  <a:rPr lang="zh-CN" altLang="en-US" dirty="0">
                    <a:effectLst/>
                  </a:rPr>
                  <a:t>把输入的每个卷积窗口展平成一行，权重滤波器展平成列向量，瞬间把 </a:t>
                </a:r>
                <a:r>
                  <a:rPr lang="en-US" altLang="zh-CN" dirty="0">
                    <a:effectLst/>
                  </a:rPr>
                  <a:t>Conv2D </a:t>
                </a:r>
                <a:r>
                  <a:rPr lang="zh-CN" altLang="en-US" dirty="0">
                    <a:effectLst/>
                  </a:rPr>
                  <a:t>变成一个大 </a:t>
                </a:r>
                <a:r>
                  <a:rPr lang="en-US" altLang="zh-CN" dirty="0">
                    <a:effectLst/>
                  </a:rPr>
                  <a:t>GEMM</a:t>
                </a:r>
                <a:r>
                  <a:rPr lang="zh-CN" altLang="en-US" dirty="0">
                    <a:effectLst/>
                  </a:rPr>
                  <a:t>：</a:t>
                </a:r>
                <a:r>
                  <a:rPr lang="en-US" altLang="zh-CN" dirty="0">
                    <a:effectLst/>
                  </a:rPr>
                  <a:t>C = A × B</a:t>
                </a:r>
                <a:r>
                  <a:rPr lang="zh-CN" altLang="en-US" dirty="0">
                    <a:effectLst/>
                  </a:rPr>
                  <a:t>。 这样就能复用成熟的高性能矩阵乘法内核，一步到位。</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a:lnSpc>
                    <a:spcPct val="120000"/>
                  </a:lnSpc>
                </a:pPr>
                <a:r>
                  <a:rPr lang="zh-CN" altLang="en-US" dirty="0">
                    <a:solidFill>
                      <a:schemeClr val="tx1">
                        <a:lumMod val="75000"/>
                        <a:lumOff val="25000"/>
                      </a:schemeClr>
                    </a:solidFill>
                    <a:latin typeface="+mn-ea"/>
                  </a:rPr>
                  <a:t>为实现计算与内存加载并行，采用双缓冲软件流水线机制。</a:t>
                </a:r>
                <a:endParaRPr lang="en-US" altLang="zh-CN" dirty="0">
                  <a:solidFill>
                    <a:schemeClr val="tx1">
                      <a:lumMod val="75000"/>
                      <a:lumOff val="25000"/>
                    </a:schemeClr>
                  </a:solidFill>
                  <a:latin typeface="+mn-ea"/>
                </a:endParaRPr>
              </a:p>
              <a:p>
                <a:pPr>
                  <a:lnSpc>
                    <a:spcPct val="120000"/>
                  </a:lnSpc>
                </a:pPr>
                <a:endParaRPr lang="en-US" altLang="zh-CN" dirty="0">
                  <a:solidFill>
                    <a:schemeClr val="tx1">
                      <a:lumMod val="75000"/>
                      <a:lumOff val="25000"/>
                    </a:schemeClr>
                  </a:solidFill>
                  <a:latin typeface="+mn-ea"/>
                </a:endParaRPr>
              </a:p>
              <a:p>
                <a:pPr>
                  <a:lnSpc>
                    <a:spcPct val="120000"/>
                  </a:lnSpc>
                </a:pPr>
                <a:r>
                  <a:rPr lang="zh-CN" altLang="en-US" dirty="0">
                    <a:solidFill>
                      <a:schemeClr val="tx1">
                        <a:lumMod val="75000"/>
                        <a:lumOff val="25000"/>
                      </a:schemeClr>
                    </a:solidFill>
                    <a:latin typeface="+mn-ea"/>
                  </a:rPr>
                  <a:t>共享内存分配两套缓冲区 </a:t>
                </a:r>
                <a:r>
                  <a:rPr lang="en-US" altLang="zh-CN" i="0" dirty="0">
                    <a:solidFill>
                      <a:schemeClr val="tx1">
                        <a:lumMod val="75000"/>
                        <a:lumOff val="25000"/>
                      </a:schemeClr>
                    </a:solidFill>
                    <a:latin typeface="Cambria Math" panose="02040503050406030204" pitchFamily="18" charset="0"/>
                  </a:rPr>
                  <a:t>𝑠_𝐴[2]</a:t>
                </a:r>
                <a:r>
                  <a:rPr lang="en-US" altLang="zh-CN" dirty="0">
                    <a:solidFill>
                      <a:schemeClr val="tx1">
                        <a:lumMod val="75000"/>
                        <a:lumOff val="25000"/>
                      </a:schemeClr>
                    </a:solidFill>
                    <a:latin typeface="+mn-ea"/>
                  </a:rPr>
                  <a:t> </a:t>
                </a:r>
                <a:r>
                  <a:rPr lang="zh-CN" altLang="en-US" dirty="0">
                    <a:solidFill>
                      <a:schemeClr val="tx1">
                        <a:lumMod val="75000"/>
                        <a:lumOff val="25000"/>
                      </a:schemeClr>
                    </a:solidFill>
                    <a:latin typeface="+mn-ea"/>
                  </a:rPr>
                  <a:t>和 </a:t>
                </a:r>
                <a:r>
                  <a:rPr lang="en-US" altLang="zh-CN" i="0" dirty="0">
                    <a:solidFill>
                      <a:schemeClr val="tx1">
                        <a:lumMod val="75000"/>
                        <a:lumOff val="25000"/>
                      </a:schemeClr>
                    </a:solidFill>
                    <a:latin typeface="Cambria Math" panose="02040503050406030204" pitchFamily="18" charset="0"/>
                  </a:rPr>
                  <a:t>𝑠_𝐵[2]</a:t>
                </a:r>
                <a:r>
                  <a:rPr lang="zh-CN" altLang="en-US" dirty="0">
                    <a:solidFill>
                      <a:schemeClr val="tx1">
                        <a:lumMod val="75000"/>
                        <a:lumOff val="25000"/>
                      </a:schemeClr>
                    </a:solidFill>
                    <a:latin typeface="+mn-ea"/>
                  </a:rPr>
                  <a:t>，交替用于计算与预加载。</a:t>
                </a:r>
                <a:endParaRPr lang="en-US" altLang="zh-CN" dirty="0">
                  <a:solidFill>
                    <a:schemeClr val="tx1">
                      <a:lumMod val="75000"/>
                      <a:lumOff val="25000"/>
                    </a:schemeClr>
                  </a:solidFill>
                  <a:latin typeface="+mn-ea"/>
                </a:endParaRPr>
              </a:p>
              <a:p>
                <a:pPr>
                  <a:lnSpc>
                    <a:spcPct val="120000"/>
                  </a:lnSpc>
                </a:pPr>
                <a:endParaRPr lang="en-US" altLang="zh-CN" dirty="0">
                  <a:solidFill>
                    <a:schemeClr val="tx1">
                      <a:lumMod val="75000"/>
                      <a:lumOff val="25000"/>
                    </a:schemeClr>
                  </a:solidFill>
                  <a:latin typeface="+mn-ea"/>
                </a:endParaRPr>
              </a:p>
              <a:p>
                <a:pPr>
                  <a:lnSpc>
                    <a:spcPct val="120000"/>
                  </a:lnSpc>
                </a:pPr>
                <a:r>
                  <a:rPr lang="zh-CN" altLang="en-US" dirty="0">
                    <a:solidFill>
                      <a:schemeClr val="tx1">
                        <a:lumMod val="75000"/>
                        <a:lumOff val="25000"/>
                      </a:schemeClr>
                    </a:solidFill>
                    <a:latin typeface="+mn-ea"/>
                  </a:rPr>
                  <a:t>在第 </a:t>
                </a:r>
                <a:r>
                  <a:rPr lang="en-US" altLang="zh-CN" dirty="0">
                    <a:solidFill>
                      <a:schemeClr val="tx1">
                        <a:lumMod val="75000"/>
                        <a:lumOff val="25000"/>
                      </a:schemeClr>
                    </a:solidFill>
                    <a:latin typeface="+mn-ea"/>
                  </a:rPr>
                  <a:t>k </a:t>
                </a:r>
                <a:r>
                  <a:rPr lang="zh-CN" altLang="en-US" dirty="0">
                    <a:solidFill>
                      <a:schemeClr val="tx1">
                        <a:lumMod val="75000"/>
                        <a:lumOff val="25000"/>
                      </a:schemeClr>
                    </a:solidFill>
                    <a:latin typeface="+mn-ea"/>
                  </a:rPr>
                  <a:t>块计算时，当前缓冲区参与乘累加，同时下一 </a:t>
                </a:r>
                <a:r>
                  <a:rPr lang="en-US" altLang="zh-CN" dirty="0">
                    <a:solidFill>
                      <a:schemeClr val="tx1">
                        <a:lumMod val="75000"/>
                        <a:lumOff val="25000"/>
                      </a:schemeClr>
                    </a:solidFill>
                    <a:latin typeface="+mn-ea"/>
                  </a:rPr>
                  <a:t>k+1 </a:t>
                </a:r>
                <a:r>
                  <a:rPr lang="zh-CN" altLang="en-US" dirty="0">
                    <a:solidFill>
                      <a:schemeClr val="tx1">
                        <a:lumMod val="75000"/>
                        <a:lumOff val="25000"/>
                      </a:schemeClr>
                    </a:solidFill>
                    <a:latin typeface="+mn-ea"/>
                  </a:rPr>
                  <a:t>块数据加载至另一缓冲区。循环结束前通过 </a:t>
                </a:r>
                <a:r>
                  <a:rPr lang="en-US" altLang="zh-CN" i="0" dirty="0">
                    <a:solidFill>
                      <a:schemeClr val="tx1">
                        <a:lumMod val="75000"/>
                        <a:lumOff val="25000"/>
                      </a:schemeClr>
                    </a:solidFill>
                    <a:latin typeface="Cambria Math" panose="02040503050406030204" pitchFamily="18" charset="0"/>
                  </a:rPr>
                  <a:t>__</a:t>
                </a:r>
                <a:r>
                  <a:rPr lang="en-US" altLang="zh-CN" i="0" dirty="0" err="1">
                    <a:solidFill>
                      <a:schemeClr val="tx1">
                        <a:lumMod val="75000"/>
                        <a:lumOff val="25000"/>
                      </a:schemeClr>
                    </a:solidFill>
                    <a:latin typeface="Cambria Math" panose="02040503050406030204" pitchFamily="18" charset="0"/>
                  </a:rPr>
                  <a:t>𝑠𝑦𝑛𝑐𝑡ℎ𝑟𝑒𝑎𝑑𝑠</a:t>
                </a:r>
                <a:r>
                  <a:rPr lang="en-US" altLang="zh-CN" i="0" dirty="0">
                    <a:solidFill>
                      <a:schemeClr val="tx1">
                        <a:lumMod val="75000"/>
                        <a:lumOff val="25000"/>
                      </a:schemeClr>
                    </a:solidFill>
                    <a:latin typeface="Cambria Math" panose="02040503050406030204" pitchFamily="18" charset="0"/>
                  </a:rPr>
                  <a:t>() </a:t>
                </a:r>
                <a:r>
                  <a:rPr lang="zh-CN" altLang="en-US" dirty="0">
                    <a:solidFill>
                      <a:schemeClr val="tx1">
                        <a:lumMod val="75000"/>
                        <a:lumOff val="25000"/>
                      </a:schemeClr>
                    </a:solidFill>
                    <a:latin typeface="+mn-ea"/>
                  </a:rPr>
                  <a:t>同步切换缓冲。最后一 </a:t>
                </a:r>
                <a:r>
                  <a:rPr lang="en-US" altLang="zh-CN" dirty="0">
                    <a:solidFill>
                      <a:schemeClr val="tx1">
                        <a:lumMod val="75000"/>
                        <a:lumOff val="25000"/>
                      </a:schemeClr>
                    </a:solidFill>
                    <a:latin typeface="+mn-ea"/>
                  </a:rPr>
                  <a:t>K </a:t>
                </a:r>
                <a:r>
                  <a:rPr lang="zh-CN" altLang="en-US" dirty="0">
                    <a:solidFill>
                      <a:schemeClr val="tx1">
                        <a:lumMod val="75000"/>
                        <a:lumOff val="25000"/>
                      </a:schemeClr>
                    </a:solidFill>
                    <a:latin typeface="+mn-ea"/>
                  </a:rPr>
                  <a:t>块单独计算避免越界。</a:t>
                </a:r>
                <a:endParaRPr lang="en-US" altLang="zh-CN" dirty="0">
                  <a:solidFill>
                    <a:schemeClr val="tx1">
                      <a:lumMod val="75000"/>
                      <a:lumOff val="25000"/>
                    </a:schemeClr>
                  </a:solidFill>
                  <a:latin typeface="+mn-ea"/>
                </a:endParaRPr>
              </a:p>
              <a:p>
                <a:pPr>
                  <a:lnSpc>
                    <a:spcPct val="120000"/>
                  </a:lnSpc>
                </a:pPr>
                <a:endParaRPr lang="en-US" altLang="zh-CN" dirty="0">
                  <a:solidFill>
                    <a:schemeClr val="tx1">
                      <a:lumMod val="75000"/>
                      <a:lumOff val="25000"/>
                    </a:schemeClr>
                  </a:solidFill>
                  <a:latin typeface="+mn-ea"/>
                </a:endParaRPr>
              </a:p>
              <a:p>
                <a:pPr>
                  <a:lnSpc>
                    <a:spcPct val="120000"/>
                  </a:lnSpc>
                </a:pPr>
                <a:r>
                  <a:rPr lang="zh-CN" altLang="en-US" dirty="0">
                    <a:solidFill>
                      <a:schemeClr val="tx1">
                        <a:lumMod val="75000"/>
                        <a:lumOff val="25000"/>
                      </a:schemeClr>
                    </a:solidFill>
                    <a:latin typeface="+mn-ea"/>
                  </a:rPr>
                  <a:t>最终结果从寄存器写回全局内存，支持 </a:t>
                </a:r>
                <a:r>
                  <a:rPr lang="en-US" altLang="zh-CN" dirty="0">
                    <a:solidFill>
                      <a:schemeClr val="tx1">
                        <a:lumMod val="75000"/>
                        <a:lumOff val="25000"/>
                      </a:schemeClr>
                    </a:solidFill>
                    <a:latin typeface="+mn-ea"/>
                  </a:rPr>
                  <a:t>float4 </a:t>
                </a:r>
                <a:r>
                  <a:rPr lang="zh-CN" altLang="en-US" dirty="0">
                    <a:solidFill>
                      <a:schemeClr val="tx1">
                        <a:lumMod val="75000"/>
                        <a:lumOff val="25000"/>
                      </a:schemeClr>
                    </a:solidFill>
                    <a:latin typeface="+mn-ea"/>
                  </a:rPr>
                  <a:t>向量化写出，显著提升整体内核效率。</a:t>
                </a:r>
              </a:p>
              <a:p>
                <a:pPr>
                  <a:lnSpc>
                    <a:spcPct val="120000"/>
                  </a:lnSpc>
                  <a:buNone/>
                </a:pPr>
                <a:endParaRPr lang="zh-CN" altLang="en-US" dirty="0">
                  <a:solidFill>
                    <a:schemeClr val="tx1">
                      <a:lumMod val="75000"/>
                      <a:lumOff val="25000"/>
                    </a:schemeClr>
                  </a:solidFill>
                  <a:effectLst/>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2D99401F-AD0A-4A3C-8023-0ED3A5967C5F}" type="slidenum">
              <a:rPr lang="zh-CN" altLang="en-US" smtClean="0"/>
              <a:t>8</a:t>
            </a:fld>
            <a:endParaRPr lang="zh-CN" altLang="en-US"/>
          </a:p>
        </p:txBody>
      </p:sp>
    </p:spTree>
    <p:extLst>
      <p:ext uri="{BB962C8B-B14F-4D97-AF65-F5344CB8AC3E}">
        <p14:creationId xmlns:p14="http://schemas.microsoft.com/office/powerpoint/2010/main" val="2417867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99401F-AD0A-4A3C-8023-0ED3A5967C5F}" type="slidenum">
              <a:rPr lang="zh-CN" altLang="en-US" smtClean="0"/>
              <a:t>9</a:t>
            </a:fld>
            <a:endParaRPr lang="zh-CN" altLang="en-US"/>
          </a:p>
        </p:txBody>
      </p:sp>
    </p:spTree>
    <p:extLst>
      <p:ext uri="{BB962C8B-B14F-4D97-AF65-F5344CB8AC3E}">
        <p14:creationId xmlns:p14="http://schemas.microsoft.com/office/powerpoint/2010/main" val="173997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D4EFD-8CBE-348F-48F6-E1444E3079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17C10A-B6D6-E6D1-A2C0-24E33BF27A9A}"/>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88826D86-D713-A5F0-5250-5C4FF4BDD1E6}"/>
              </a:ext>
            </a:extLst>
          </p:cNvPr>
          <p:cNvSpPr>
            <a:spLocks noGrp="1"/>
          </p:cNvSpPr>
          <p:nvPr>
            <p:ph type="body" idx="1"/>
          </p:nvPr>
        </p:nvSpPr>
        <p:spPr/>
        <p:txBody>
          <a:bodyPr/>
          <a:lstStyle/>
          <a:p>
            <a:endParaRPr lang="en-US" altLang="zh-CN" sz="1000" b="0"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A7984434-2F67-B4AA-CDE8-EB16250DD8DC}"/>
              </a:ext>
            </a:extLst>
          </p:cNvPr>
          <p:cNvSpPr>
            <a:spLocks noGrp="1"/>
          </p:cNvSpPr>
          <p:nvPr>
            <p:ph type="sldNum" sz="quarter" idx="5"/>
          </p:nvPr>
        </p:nvSpPr>
        <p:spPr/>
        <p:txBody>
          <a:bodyPr/>
          <a:lstStyle/>
          <a:p>
            <a:fld id="{2D99401F-AD0A-4A3C-8023-0ED3A5967C5F}" type="slidenum">
              <a:rPr lang="zh-CN" altLang="en-US" smtClean="0"/>
              <a:t>10</a:t>
            </a:fld>
            <a:endParaRPr lang="zh-CN" altLang="en-US"/>
          </a:p>
        </p:txBody>
      </p:sp>
    </p:spTree>
    <p:extLst>
      <p:ext uri="{BB962C8B-B14F-4D97-AF65-F5344CB8AC3E}">
        <p14:creationId xmlns:p14="http://schemas.microsoft.com/office/powerpoint/2010/main" val="1897559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EF19B-0782-55A2-184C-4C181F36BE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0DC1AE-2FEA-6FE7-8301-DC5AFCCCC950}"/>
              </a:ext>
            </a:extLst>
          </p:cNvPr>
          <p:cNvSpPr>
            <a:spLocks noGrp="1" noRot="1" noChangeAspect="1"/>
          </p:cNvSpPr>
          <p:nvPr>
            <p:ph type="sldImg"/>
          </p:nvPr>
        </p:nvSpPr>
        <p:spPr/>
        <p:txBody>
          <a:bodyPr/>
          <a:lstStyle/>
          <a:p>
            <a:endParaRPr lang="zh-CN" altLang="en-US"/>
          </a:p>
        </p:txBody>
      </p:sp>
      <p:sp>
        <p:nvSpPr>
          <p:cNvPr id="3" name="备注占位符 2">
            <a:extLst>
              <a:ext uri="{FF2B5EF4-FFF2-40B4-BE49-F238E27FC236}">
                <a16:creationId xmlns:a16="http://schemas.microsoft.com/office/drawing/2014/main" id="{27296861-6DC3-5409-5D95-78665403F9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695CDAD-D875-8CE5-7562-E086B017BA31}"/>
              </a:ext>
            </a:extLst>
          </p:cNvPr>
          <p:cNvSpPr>
            <a:spLocks noGrp="1"/>
          </p:cNvSpPr>
          <p:nvPr>
            <p:ph type="sldNum" sz="quarter" idx="5"/>
          </p:nvPr>
        </p:nvSpPr>
        <p:spPr/>
        <p:txBody>
          <a:bodyPr/>
          <a:lstStyle/>
          <a:p>
            <a:fld id="{2D99401F-AD0A-4A3C-8023-0ED3A5967C5F}" type="slidenum">
              <a:rPr lang="zh-CN" altLang="en-US" smtClean="0"/>
              <a:t>11</a:t>
            </a:fld>
            <a:endParaRPr lang="zh-CN" altLang="en-US"/>
          </a:p>
        </p:txBody>
      </p:sp>
    </p:spTree>
    <p:extLst>
      <p:ext uri="{BB962C8B-B14F-4D97-AF65-F5344CB8AC3E}">
        <p14:creationId xmlns:p14="http://schemas.microsoft.com/office/powerpoint/2010/main" val="4178915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txBody>
          <a:bodyPr/>
          <a:lstStyle/>
          <a:p>
            <a:endParaRPr lang="zh-CN" altLang="en-US"/>
          </a:p>
        </p:txBody>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txBody>
          <a:bodyPr/>
          <a:lstStyle/>
          <a:p>
            <a:endParaRPr lang="zh-CN" altLang="en-US"/>
          </a:p>
        </p:txBody>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noFill/>
        <a:effectLst/>
      </p:bgPr>
    </p:bg>
    <p:spTree>
      <p:nvGrpSpPr>
        <p:cNvPr id="1" name=""/>
        <p:cNvGrpSpPr/>
        <p:nvPr/>
      </p:nvGrpSpPr>
      <p:grpSpPr>
        <a:xfrm>
          <a:off x="0" y="0"/>
          <a:ext cx="0" cy="0"/>
          <a:chOff x="0" y="0"/>
          <a:chExt cx="0" cy="0"/>
        </a:xfrm>
      </p:grpSpPr>
      <p:sp>
        <p:nvSpPr>
          <p:cNvPr id="5" name="矩形 4"/>
          <p:cNvSpPr/>
          <p:nvPr userDrawn="1"/>
        </p:nvSpPr>
        <p:spPr>
          <a:xfrm>
            <a:off x="0" y="164637"/>
            <a:ext cx="143339" cy="627739"/>
          </a:xfrm>
          <a:prstGeom prst="rect">
            <a:avLst/>
          </a:prstGeom>
          <a:solidFill>
            <a:srgbClr val="00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占位符 3"/>
          <p:cNvSpPr>
            <a:spLocks noGrp="1"/>
          </p:cNvSpPr>
          <p:nvPr>
            <p:ph type="body" sz="quarter" idx="12"/>
          </p:nvPr>
        </p:nvSpPr>
        <p:spPr>
          <a:xfrm>
            <a:off x="3477818" y="1439945"/>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2" name="文本占位符 3"/>
          <p:cNvSpPr>
            <a:spLocks noGrp="1"/>
          </p:cNvSpPr>
          <p:nvPr>
            <p:ph type="body" sz="quarter" idx="14"/>
          </p:nvPr>
        </p:nvSpPr>
        <p:spPr>
          <a:xfrm>
            <a:off x="3477818" y="2331327"/>
            <a:ext cx="5791199" cy="53159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3" name="文本占位符 3"/>
          <p:cNvSpPr>
            <a:spLocks noGrp="1"/>
          </p:cNvSpPr>
          <p:nvPr>
            <p:ph type="body" sz="quarter" idx="15"/>
          </p:nvPr>
        </p:nvSpPr>
        <p:spPr>
          <a:xfrm>
            <a:off x="3477818" y="3222711"/>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4" name="文本占位符 3"/>
          <p:cNvSpPr>
            <a:spLocks noGrp="1"/>
          </p:cNvSpPr>
          <p:nvPr>
            <p:ph type="body" sz="quarter" idx="16"/>
          </p:nvPr>
        </p:nvSpPr>
        <p:spPr>
          <a:xfrm>
            <a:off x="3477817" y="4114093"/>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5" name="文本占位符 3"/>
          <p:cNvSpPr>
            <a:spLocks noGrp="1"/>
          </p:cNvSpPr>
          <p:nvPr>
            <p:ph type="body" sz="quarter" idx="17"/>
          </p:nvPr>
        </p:nvSpPr>
        <p:spPr>
          <a:xfrm>
            <a:off x="3477817" y="5005475"/>
            <a:ext cx="5791199" cy="544615"/>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4"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pic>
        <p:nvPicPr>
          <p:cNvPr id="11" name="图形 10">
            <a:extLst>
              <a:ext uri="{FF2B5EF4-FFF2-40B4-BE49-F238E27FC236}">
                <a16:creationId xmlns:a16="http://schemas.microsoft.com/office/drawing/2014/main" id="{6366D3BF-7919-4C5C-9970-31BAC627F4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内容2">
    <p:bg>
      <p:bgPr>
        <a:noFill/>
        <a:effectLst/>
      </p:bgPr>
    </p:bg>
    <p:spTree>
      <p:nvGrpSpPr>
        <p:cNvPr id="1" name=""/>
        <p:cNvGrpSpPr/>
        <p:nvPr/>
      </p:nvGrpSpPr>
      <p:grpSpPr>
        <a:xfrm>
          <a:off x="0" y="0"/>
          <a:ext cx="0" cy="0"/>
          <a:chOff x="0" y="0"/>
          <a:chExt cx="0" cy="0"/>
        </a:xfrm>
      </p:grpSpPr>
      <p:sp>
        <p:nvSpPr>
          <p:cNvPr id="4" name="矩形 3"/>
          <p:cNvSpPr/>
          <p:nvPr userDrawn="1"/>
        </p:nvSpPr>
        <p:spPr>
          <a:xfrm>
            <a:off x="0" y="164637"/>
            <a:ext cx="143339" cy="627739"/>
          </a:xfrm>
          <a:prstGeom prst="rect">
            <a:avLst/>
          </a:prstGeom>
          <a:solidFill>
            <a:srgbClr val="00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内容占位符 2"/>
          <p:cNvSpPr>
            <a:spLocks noGrp="1"/>
          </p:cNvSpPr>
          <p:nvPr>
            <p:ph sz="quarter" idx="14" hasCustomPrompt="1"/>
          </p:nvPr>
        </p:nvSpPr>
        <p:spPr>
          <a:xfrm>
            <a:off x="815413" y="1412777"/>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7"/>
          <p:cNvSpPr>
            <a:spLocks noGrp="1"/>
          </p:cNvSpPr>
          <p:nvPr>
            <p:ph type="body" sz="quarter" idx="13" hasCustomPrompt="1"/>
          </p:nvPr>
        </p:nvSpPr>
        <p:spPr>
          <a:xfrm>
            <a:off x="239349" y="164637"/>
            <a:ext cx="9889099" cy="672075"/>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pic>
        <p:nvPicPr>
          <p:cNvPr id="7" name="图形 6">
            <a:extLst>
              <a:ext uri="{FF2B5EF4-FFF2-40B4-BE49-F238E27FC236}">
                <a16:creationId xmlns:a16="http://schemas.microsoft.com/office/drawing/2014/main" id="{F2BEC884-1887-417E-BAB9-BD235E2E4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extLst>
      <p:ext uri="{BB962C8B-B14F-4D97-AF65-F5344CB8AC3E}">
        <p14:creationId xmlns:p14="http://schemas.microsoft.com/office/powerpoint/2010/main" val="3492232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31586" y="1758270"/>
            <a:ext cx="9792228" cy="830997"/>
          </a:xfrm>
          <a:prstGeom prst="rect">
            <a:avLst/>
          </a:prstGeom>
        </p:spPr>
        <p:txBody>
          <a:bodyPr/>
          <a:lstStyle>
            <a:lvl1pPr marL="0" indent="0" algn="l" defTabSz="1219200" rtl="0" eaLnBrk="1" fontAlgn="auto" latinLnBrk="0" hangingPunct="1">
              <a:spcBef>
                <a:spcPts val="0"/>
              </a:spcBef>
              <a:spcAft>
                <a:spcPts val="0"/>
              </a:spcAft>
              <a:buNone/>
              <a:defRPr lang="zh-CN" altLang="en-US" sz="5335" b="1" kern="1200" dirty="0">
                <a:solidFill>
                  <a:schemeClr val="bg1"/>
                </a:solidFill>
                <a:effectLst/>
                <a:latin typeface="微软雅黑" panose="020B0503020204020204" pitchFamily="34" charset="-122"/>
                <a:ea typeface="微软雅黑" panose="020B0503020204020204" pitchFamily="34" charset="-122"/>
                <a:cs typeface="+mn-cs"/>
              </a:defRPr>
            </a:lvl1pPr>
          </a:lstStyle>
          <a:p>
            <a:pPr lvl="0"/>
            <a:r>
              <a:rPr lang="zh-CN" altLang="en-US" dirty="0"/>
              <a:t>单击此处编辑主标题</a:t>
            </a:r>
          </a:p>
        </p:txBody>
      </p:sp>
      <p:sp>
        <p:nvSpPr>
          <p:cNvPr id="20" name="文本占位符 19"/>
          <p:cNvSpPr>
            <a:spLocks noGrp="1"/>
          </p:cNvSpPr>
          <p:nvPr>
            <p:ph type="body" sz="quarter" idx="12" hasCustomPrompt="1"/>
          </p:nvPr>
        </p:nvSpPr>
        <p:spPr>
          <a:xfrm>
            <a:off x="9122443" y="5157194"/>
            <a:ext cx="2688597" cy="1056117"/>
          </a:xfrm>
          <a:prstGeom prst="rect">
            <a:avLst/>
          </a:prstGeom>
        </p:spPr>
        <p:txBody>
          <a:bodyPr/>
          <a:lstStyle>
            <a:lvl1pPr marL="0" indent="0" algn="l">
              <a:buNone/>
              <a:defRPr sz="2135">
                <a:solidFill>
                  <a:srgbClr val="FFFFFF"/>
                </a:solidFill>
                <a:latin typeface="微软雅黑" panose="020B0503020204020204" pitchFamily="34" charset="-122"/>
                <a:ea typeface="微软雅黑" panose="020B0503020204020204" pitchFamily="34" charset="-122"/>
              </a:defRPr>
            </a:lvl1pPr>
          </a:lstStyle>
          <a:p>
            <a:pPr lvl="0"/>
            <a:r>
              <a:rPr lang="zh-CN" altLang="en-US" dirty="0"/>
              <a:t>撰写部门及人员</a:t>
            </a:r>
            <a:endParaRPr lang="en-US" altLang="zh-CN" dirty="0"/>
          </a:p>
          <a:p>
            <a:pPr lvl="0"/>
            <a:r>
              <a:rPr lang="en-US" altLang="zh-CN" dirty="0"/>
              <a:t>2017/4/1</a:t>
            </a:r>
            <a:endParaRPr lang="zh-CN" altLang="en-US" dirty="0"/>
          </a:p>
        </p:txBody>
      </p:sp>
      <p:sp>
        <p:nvSpPr>
          <p:cNvPr id="4" name="矩形 3"/>
          <p:cNvSpPr/>
          <p:nvPr userDrawn="1"/>
        </p:nvSpPr>
        <p:spPr>
          <a:xfrm>
            <a:off x="0" y="1758270"/>
            <a:ext cx="143339"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
    <p:bg>
      <p:bgPr>
        <a:noFill/>
        <a:effectLst/>
      </p:bgPr>
    </p:bg>
    <p:spTree>
      <p:nvGrpSpPr>
        <p:cNvPr id="1" name=""/>
        <p:cNvGrpSpPr/>
        <p:nvPr/>
      </p:nvGrpSpPr>
      <p:grpSpPr>
        <a:xfrm>
          <a:off x="0" y="0"/>
          <a:ext cx="0" cy="0"/>
          <a:chOff x="0" y="0"/>
          <a:chExt cx="0" cy="0"/>
        </a:xfrm>
      </p:grpSpPr>
      <p:sp>
        <p:nvSpPr>
          <p:cNvPr id="5" name="矩形 4"/>
          <p:cNvSpPr/>
          <p:nvPr userDrawn="1"/>
        </p:nvSpPr>
        <p:spPr>
          <a:xfrm>
            <a:off x="0" y="164637"/>
            <a:ext cx="143339" cy="627739"/>
          </a:xfrm>
          <a:prstGeom prst="rect">
            <a:avLst/>
          </a:prstGeom>
          <a:solidFill>
            <a:srgbClr val="00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文本占位符 3"/>
          <p:cNvSpPr>
            <a:spLocks noGrp="1"/>
          </p:cNvSpPr>
          <p:nvPr>
            <p:ph type="body" sz="quarter" idx="12"/>
          </p:nvPr>
        </p:nvSpPr>
        <p:spPr>
          <a:xfrm>
            <a:off x="3477818" y="1439945"/>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2" name="文本占位符 3"/>
          <p:cNvSpPr>
            <a:spLocks noGrp="1"/>
          </p:cNvSpPr>
          <p:nvPr>
            <p:ph type="body" sz="quarter" idx="14"/>
          </p:nvPr>
        </p:nvSpPr>
        <p:spPr>
          <a:xfrm>
            <a:off x="3477818" y="2331327"/>
            <a:ext cx="5791199" cy="53159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3" name="文本占位符 3"/>
          <p:cNvSpPr>
            <a:spLocks noGrp="1"/>
          </p:cNvSpPr>
          <p:nvPr>
            <p:ph type="body" sz="quarter" idx="15"/>
          </p:nvPr>
        </p:nvSpPr>
        <p:spPr>
          <a:xfrm>
            <a:off x="3477818" y="3222711"/>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4" name="文本占位符 3"/>
          <p:cNvSpPr>
            <a:spLocks noGrp="1"/>
          </p:cNvSpPr>
          <p:nvPr>
            <p:ph type="body" sz="quarter" idx="16"/>
          </p:nvPr>
        </p:nvSpPr>
        <p:spPr>
          <a:xfrm>
            <a:off x="3477817" y="4114093"/>
            <a:ext cx="5791199" cy="544616"/>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25" name="文本占位符 3"/>
          <p:cNvSpPr>
            <a:spLocks noGrp="1"/>
          </p:cNvSpPr>
          <p:nvPr>
            <p:ph type="body" sz="quarter" idx="17"/>
          </p:nvPr>
        </p:nvSpPr>
        <p:spPr>
          <a:xfrm>
            <a:off x="3477817" y="5005475"/>
            <a:ext cx="5791199" cy="544615"/>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bg1"/>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4"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pic>
        <p:nvPicPr>
          <p:cNvPr id="9" name="图形 8">
            <a:extLst>
              <a:ext uri="{FF2B5EF4-FFF2-40B4-BE49-F238E27FC236}">
                <a16:creationId xmlns:a16="http://schemas.microsoft.com/office/drawing/2014/main" id="{73B58B49-39F4-4A3F-9459-62F5B9BE98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幻灯片">
    <p:bg>
      <p:bgPr>
        <a:noFill/>
        <a:effectLst/>
      </p:bgPr>
    </p:bg>
    <p:spTree>
      <p:nvGrpSpPr>
        <p:cNvPr id="1" name=""/>
        <p:cNvGrpSpPr/>
        <p:nvPr/>
      </p:nvGrpSpPr>
      <p:grpSpPr>
        <a:xfrm>
          <a:off x="0" y="0"/>
          <a:ext cx="0" cy="0"/>
          <a:chOff x="0" y="0"/>
          <a:chExt cx="0" cy="0"/>
        </a:xfrm>
      </p:grpSpPr>
      <p:sp>
        <p:nvSpPr>
          <p:cNvPr id="3" name="文本占位符 11"/>
          <p:cNvSpPr>
            <a:spLocks noGrp="1"/>
          </p:cNvSpPr>
          <p:nvPr>
            <p:ph type="body" sz="quarter" idx="11" hasCustomPrompt="1"/>
          </p:nvPr>
        </p:nvSpPr>
        <p:spPr>
          <a:xfrm>
            <a:off x="1295469" y="2756926"/>
            <a:ext cx="9697076" cy="830997"/>
          </a:xfrm>
          <a:prstGeom prst="rect">
            <a:avLst/>
          </a:prstGeom>
        </p:spPr>
        <p:txBody>
          <a:bodyPr/>
          <a:lstStyle>
            <a:lvl1pPr marL="0" indent="0" algn="ctr" defTabSz="1219200" rtl="0" eaLnBrk="1" fontAlgn="auto" latinLnBrk="0" hangingPunct="1">
              <a:spcBef>
                <a:spcPts val="0"/>
              </a:spcBef>
              <a:spcAft>
                <a:spcPts val="0"/>
              </a:spcAft>
              <a:buNone/>
              <a:defRPr lang="zh-CN" altLang="en-US" sz="3735" b="1" kern="1200" dirty="0">
                <a:solidFill>
                  <a:schemeClr val="tx1">
                    <a:lumMod val="65000"/>
                    <a:lumOff val="35000"/>
                  </a:schemeClr>
                </a:solidFill>
                <a:effectLst/>
                <a:latin typeface="微软雅黑" panose="020B0503020204020204" pitchFamily="34" charset="-122"/>
                <a:ea typeface="微软雅黑" panose="020B0503020204020204" pitchFamily="34" charset="-122"/>
                <a:cs typeface="+mn-cs"/>
              </a:defRPr>
            </a:lvl1pPr>
          </a:lstStyle>
          <a:p>
            <a:pPr lvl="0"/>
            <a:r>
              <a:rPr lang="zh-CN" altLang="en-US" dirty="0"/>
              <a:t>单击此处编辑节标题</a:t>
            </a:r>
          </a:p>
        </p:txBody>
      </p:sp>
      <p:sp>
        <p:nvSpPr>
          <p:cNvPr id="4" name="文本占位符 3"/>
          <p:cNvSpPr>
            <a:spLocks noGrp="1"/>
          </p:cNvSpPr>
          <p:nvPr>
            <p:ph type="body" sz="quarter" idx="12"/>
          </p:nvPr>
        </p:nvSpPr>
        <p:spPr>
          <a:xfrm>
            <a:off x="4079777" y="4197086"/>
            <a:ext cx="5426207" cy="480053"/>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6" name="文本占位符 3"/>
          <p:cNvSpPr>
            <a:spLocks noGrp="1"/>
          </p:cNvSpPr>
          <p:nvPr>
            <p:ph type="body" sz="quarter" idx="13"/>
          </p:nvPr>
        </p:nvSpPr>
        <p:spPr>
          <a:xfrm>
            <a:off x="4079775" y="4685002"/>
            <a:ext cx="5426207" cy="480053"/>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7" name="文本占位符 3"/>
          <p:cNvSpPr>
            <a:spLocks noGrp="1"/>
          </p:cNvSpPr>
          <p:nvPr>
            <p:ph type="body" sz="quarter" idx="14"/>
          </p:nvPr>
        </p:nvSpPr>
        <p:spPr>
          <a:xfrm>
            <a:off x="4079774" y="5165055"/>
            <a:ext cx="5426207" cy="480053"/>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sp>
        <p:nvSpPr>
          <p:cNvPr id="8" name="文本占位符 3"/>
          <p:cNvSpPr>
            <a:spLocks noGrp="1"/>
          </p:cNvSpPr>
          <p:nvPr>
            <p:ph type="body" sz="quarter" idx="15"/>
          </p:nvPr>
        </p:nvSpPr>
        <p:spPr>
          <a:xfrm>
            <a:off x="4079774" y="5645108"/>
            <a:ext cx="5426207" cy="480053"/>
          </a:xfrm>
          <a:prstGeom prst="rect">
            <a:avLst/>
          </a:prstGeom>
        </p:spPr>
        <p:txBody>
          <a:bodyPr anchor="ctr"/>
          <a:lstStyle>
            <a:lvl1pPr marL="0" marR="0" indent="0" algn="l" defTabSz="1219200" rtl="0" eaLnBrk="1" fontAlgn="auto" latinLnBrk="0" hangingPunct="1">
              <a:lnSpc>
                <a:spcPct val="120000"/>
              </a:lnSpc>
              <a:spcBef>
                <a:spcPct val="20000"/>
              </a:spcBef>
              <a:spcAft>
                <a:spcPts val="0"/>
              </a:spcAft>
              <a:buClrTx/>
              <a:buSzTx/>
              <a:buFont typeface="Arial" panose="020B0604020202020204" pitchFamily="34" charset="0"/>
              <a:buNone/>
              <a:defRPr sz="2135">
                <a:solidFill>
                  <a:schemeClr val="tx1">
                    <a:lumMod val="75000"/>
                    <a:lumOff val="25000"/>
                  </a:schemeClr>
                </a:solidFill>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marL="457200" marR="0" lvl="0" indent="-457200" algn="l" defTabSz="1219200" rtl="0" eaLnBrk="1" fontAlgn="auto" latinLnBrk="0" hangingPunct="1">
              <a:lnSpc>
                <a:spcPct val="100000"/>
              </a:lnSpc>
              <a:spcBef>
                <a:spcPct val="20000"/>
              </a:spcBef>
              <a:spcAft>
                <a:spcPts val="0"/>
              </a:spcAft>
              <a:buClrTx/>
              <a:buSzTx/>
              <a:defRPr/>
            </a:pPr>
            <a:r>
              <a:rPr lang="zh-CN" altLang="en-US" dirty="0"/>
              <a:t>单击此处编辑母版文本样式</a:t>
            </a:r>
          </a:p>
        </p:txBody>
      </p:sp>
      <p:pic>
        <p:nvPicPr>
          <p:cNvPr id="9" name="图形 8">
            <a:extLst>
              <a:ext uri="{FF2B5EF4-FFF2-40B4-BE49-F238E27FC236}">
                <a16:creationId xmlns:a16="http://schemas.microsoft.com/office/drawing/2014/main" id="{DD8D2832-5618-4363-8107-6FEF77E09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1">
    <p:bg>
      <p:bgPr>
        <a:blipFill dpi="0" rotWithShape="1">
          <a:blip r:embed="rId2" cstate="screen"/>
          <a:srcRect/>
          <a:stretch>
            <a:fillRect/>
          </a:stretch>
        </a:blipFill>
        <a:effectLst/>
      </p:bgPr>
    </p:bg>
    <p:spTree>
      <p:nvGrpSpPr>
        <p:cNvPr id="1" name=""/>
        <p:cNvGrpSpPr/>
        <p:nvPr/>
      </p:nvGrpSpPr>
      <p:grpSpPr>
        <a:xfrm>
          <a:off x="0" y="0"/>
          <a:ext cx="0" cy="0"/>
          <a:chOff x="0" y="0"/>
          <a:chExt cx="0" cy="0"/>
        </a:xfrm>
      </p:grpSpPr>
      <p:sp>
        <p:nvSpPr>
          <p:cNvPr id="8" name="文本占位符 7"/>
          <p:cNvSpPr>
            <a:spLocks noGrp="1"/>
          </p:cNvSpPr>
          <p:nvPr>
            <p:ph type="body" sz="quarter" idx="13" hasCustomPrompt="1"/>
          </p:nvPr>
        </p:nvSpPr>
        <p:spPr>
          <a:xfrm>
            <a:off x="239349" y="164637"/>
            <a:ext cx="10081120" cy="627739"/>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sp>
        <p:nvSpPr>
          <p:cNvPr id="4" name="矩形 3"/>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内容占位符 2"/>
          <p:cNvSpPr>
            <a:spLocks noGrp="1"/>
          </p:cNvSpPr>
          <p:nvPr>
            <p:ph sz="quarter" idx="14" hasCustomPrompt="1"/>
          </p:nvPr>
        </p:nvSpPr>
        <p:spPr>
          <a:xfrm>
            <a:off x="815413" y="1412777"/>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a:xfrm>
            <a:off x="10512491" y="0"/>
            <a:ext cx="1679509" cy="792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6" name="图形 5">
            <a:extLst>
              <a:ext uri="{FF2B5EF4-FFF2-40B4-BE49-F238E27FC236}">
                <a16:creationId xmlns:a16="http://schemas.microsoft.com/office/drawing/2014/main" id="{E5A8F0A6-2467-41A4-AC1F-8C48B4CCF3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24802" y="219280"/>
            <a:ext cx="1050918" cy="47830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2">
    <p:bg>
      <p:bgPr>
        <a:noFill/>
        <a:effectLst/>
      </p:bgPr>
    </p:bg>
    <p:spTree>
      <p:nvGrpSpPr>
        <p:cNvPr id="1" name=""/>
        <p:cNvGrpSpPr/>
        <p:nvPr/>
      </p:nvGrpSpPr>
      <p:grpSpPr>
        <a:xfrm>
          <a:off x="0" y="0"/>
          <a:ext cx="0" cy="0"/>
          <a:chOff x="0" y="0"/>
          <a:chExt cx="0" cy="0"/>
        </a:xfrm>
      </p:grpSpPr>
      <p:sp>
        <p:nvSpPr>
          <p:cNvPr id="4" name="矩形 3"/>
          <p:cNvSpPr/>
          <p:nvPr userDrawn="1"/>
        </p:nvSpPr>
        <p:spPr>
          <a:xfrm>
            <a:off x="0" y="164637"/>
            <a:ext cx="143339" cy="627739"/>
          </a:xfrm>
          <a:prstGeom prst="rect">
            <a:avLst/>
          </a:prstGeom>
          <a:solidFill>
            <a:srgbClr val="008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内容占位符 2"/>
          <p:cNvSpPr>
            <a:spLocks noGrp="1"/>
          </p:cNvSpPr>
          <p:nvPr>
            <p:ph sz="quarter" idx="14" hasCustomPrompt="1"/>
          </p:nvPr>
        </p:nvSpPr>
        <p:spPr>
          <a:xfrm>
            <a:off x="815413" y="1412777"/>
            <a:ext cx="10515600" cy="4667249"/>
          </a:xfrm>
          <a:prstGeom prst="rect">
            <a:avLst/>
          </a:prstGeom>
        </p:spPr>
        <p:txBody>
          <a:bodyPr/>
          <a:lstStyle>
            <a:lvl1pPr>
              <a:defRPr sz="2135">
                <a:solidFill>
                  <a:schemeClr val="tx1">
                    <a:lumMod val="75000"/>
                    <a:lumOff val="25000"/>
                  </a:schemeClr>
                </a:solidFill>
              </a:defRPr>
            </a:lvl1pPr>
            <a:lvl2pPr>
              <a:defRPr sz="2135">
                <a:solidFill>
                  <a:schemeClr val="tx1">
                    <a:lumMod val="75000"/>
                    <a:lumOff val="25000"/>
                  </a:schemeClr>
                </a:solidFill>
              </a:defRPr>
            </a:lvl2pPr>
            <a:lvl3pPr>
              <a:defRPr sz="2135">
                <a:solidFill>
                  <a:schemeClr val="tx1">
                    <a:lumMod val="75000"/>
                    <a:lumOff val="25000"/>
                  </a:schemeClr>
                </a:solidFill>
              </a:defRPr>
            </a:lvl3pPr>
            <a:lvl4pPr>
              <a:defRPr sz="2135">
                <a:solidFill>
                  <a:schemeClr val="tx1">
                    <a:lumMod val="75000"/>
                    <a:lumOff val="25000"/>
                  </a:schemeClr>
                </a:solidFill>
              </a:defRPr>
            </a:lvl4pPr>
            <a:lvl5pPr>
              <a:defRPr sz="2135">
                <a:solidFill>
                  <a:schemeClr val="tx1">
                    <a:lumMod val="75000"/>
                    <a:lumOff val="2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7"/>
          <p:cNvSpPr>
            <a:spLocks noGrp="1"/>
          </p:cNvSpPr>
          <p:nvPr>
            <p:ph type="body" sz="quarter" idx="13" hasCustomPrompt="1"/>
          </p:nvPr>
        </p:nvSpPr>
        <p:spPr>
          <a:xfrm>
            <a:off x="239349" y="164637"/>
            <a:ext cx="9889099" cy="672075"/>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pic>
        <p:nvPicPr>
          <p:cNvPr id="7" name="图形 6">
            <a:extLst>
              <a:ext uri="{FF2B5EF4-FFF2-40B4-BE49-F238E27FC236}">
                <a16:creationId xmlns:a16="http://schemas.microsoft.com/office/drawing/2014/main" id="{F2BEC884-1887-417E-BAB9-BD235E2E46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内容2">
    <p:bg>
      <p:bgPr>
        <a:noFill/>
        <a:effectLst/>
      </p:bgPr>
    </p:bg>
    <p:spTree>
      <p:nvGrpSpPr>
        <p:cNvPr id="1" name=""/>
        <p:cNvGrpSpPr/>
        <p:nvPr/>
      </p:nvGrpSpPr>
      <p:grpSpPr>
        <a:xfrm>
          <a:off x="0" y="0"/>
          <a:ext cx="0" cy="0"/>
          <a:chOff x="0" y="0"/>
          <a:chExt cx="0" cy="0"/>
        </a:xfrm>
      </p:grpSpPr>
      <p:sp>
        <p:nvSpPr>
          <p:cNvPr id="4" name="矩形 3"/>
          <p:cNvSpPr/>
          <p:nvPr userDrawn="1"/>
        </p:nvSpPr>
        <p:spPr>
          <a:xfrm>
            <a:off x="0" y="164637"/>
            <a:ext cx="143339" cy="627739"/>
          </a:xfrm>
          <a:prstGeom prst="rect">
            <a:avLst/>
          </a:prstGeom>
          <a:solidFill>
            <a:srgbClr val="AD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文本占位符 7"/>
          <p:cNvSpPr>
            <a:spLocks noGrp="1"/>
          </p:cNvSpPr>
          <p:nvPr>
            <p:ph type="body" sz="quarter" idx="13" hasCustomPrompt="1"/>
          </p:nvPr>
        </p:nvSpPr>
        <p:spPr>
          <a:xfrm>
            <a:off x="239349" y="164637"/>
            <a:ext cx="9889099" cy="672075"/>
          </a:xfrm>
          <a:prstGeom prst="rect">
            <a:avLst/>
          </a:prstGeom>
        </p:spPr>
        <p:txBody>
          <a:bodyPr/>
          <a:lstStyle>
            <a:lvl1pPr>
              <a:buNone/>
              <a:defRPr sz="3735" b="1">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单击此处编辑小标题</a:t>
            </a:r>
          </a:p>
        </p:txBody>
      </p:sp>
      <p:sp>
        <p:nvSpPr>
          <p:cNvPr id="7" name="文本框 6"/>
          <p:cNvSpPr txBox="1"/>
          <p:nvPr userDrawn="1"/>
        </p:nvSpPr>
        <p:spPr>
          <a:xfrm rot="-2700000">
            <a:off x="2283662" y="2857939"/>
            <a:ext cx="6683487" cy="916148"/>
          </a:xfrm>
          <a:prstGeom prst="rect">
            <a:avLst/>
          </a:prstGeom>
          <a:noFill/>
        </p:spPr>
        <p:txBody>
          <a:bodyPr wrap="square" rtlCol="0">
            <a:spAutoFit/>
          </a:bodyPr>
          <a:lstStyle/>
          <a:p>
            <a:pPr>
              <a:lnSpc>
                <a:spcPct val="120000"/>
              </a:lnSpc>
            </a:pPr>
            <a:r>
              <a:rPr kumimoji="1" lang="zh-CN" altLang="en-US" sz="4800" dirty="0">
                <a:solidFill>
                  <a:schemeClr val="accent2">
                    <a:lumMod val="75000"/>
                    <a:alpha val="57000"/>
                  </a:schemeClr>
                </a:solidFill>
              </a:rPr>
              <a:t>内部资料，严禁外传</a:t>
            </a:r>
          </a:p>
        </p:txBody>
      </p:sp>
      <p:pic>
        <p:nvPicPr>
          <p:cNvPr id="5" name="图形 4">
            <a:extLst>
              <a:ext uri="{FF2B5EF4-FFF2-40B4-BE49-F238E27FC236}">
                <a16:creationId xmlns:a16="http://schemas.microsoft.com/office/drawing/2014/main" id="{1EDAB0CB-2DFB-4361-8CF6-1A487C5842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24802" y="219280"/>
            <a:ext cx="1050918" cy="47830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3.jpeg"/><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ECA26E-5087-43CF-B554-878B95BA548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screen"/>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Lst>
  <p:hf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11.png"/><Relationship Id="rId5" Type="http://schemas.openxmlformats.org/officeDocument/2006/relationships/image" Target="../media/image200.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52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slide" Target="slide2.xml"/><Relationship Id="rId2" Type="http://schemas.openxmlformats.org/officeDocument/2006/relationships/tags" Target="../tags/tag47.xml"/><Relationship Id="rId16"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tags" Target="../tags/tag6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slide" Target="slide2.xml"/><Relationship Id="rId2" Type="http://schemas.openxmlformats.org/officeDocument/2006/relationships/tags" Target="../tags/tag62.xml"/><Relationship Id="rId16" Type="http://schemas.openxmlformats.org/officeDocument/2006/relationships/slideLayout" Target="../slideLayouts/slideLayout5.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 Target="slide2.xml"/><Relationship Id="rId2" Type="http://schemas.openxmlformats.org/officeDocument/2006/relationships/tags" Target="../tags/tag2.xml"/><Relationship Id="rId16"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10.xml"/><Relationship Id="rId1" Type="http://schemas.openxmlformats.org/officeDocument/2006/relationships/tags" Target="../tags/tag7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slide" Target="slide2.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notesSlide" Target="../notesSlides/notesSlide2.xml"/><Relationship Id="rId2" Type="http://schemas.openxmlformats.org/officeDocument/2006/relationships/tags" Target="../tags/tag17.xml"/><Relationship Id="rId16"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slide" Target="slide2.xml"/><Relationship Id="rId2" Type="http://schemas.openxmlformats.org/officeDocument/2006/relationships/tags" Target="../tags/tag32.xml"/><Relationship Id="rId16"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4.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40" Type="http://schemas.openxmlformats.org/officeDocument/2006/relationships/image" Target="../media/image46.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2" name="矩形 1"/>
          <p:cNvSpPr/>
          <p:nvPr/>
        </p:nvSpPr>
        <p:spPr>
          <a:xfrm>
            <a:off x="191135" y="217085"/>
            <a:ext cx="11809730" cy="6464300"/>
          </a:xfrm>
          <a:prstGeom prst="rect">
            <a:avLst/>
          </a:prstGeom>
          <a:solidFill>
            <a:srgbClr val="008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77766" y="2618238"/>
            <a:ext cx="5982627" cy="1938992"/>
          </a:xfrm>
          <a:prstGeom prst="rect">
            <a:avLst/>
          </a:prstGeom>
          <a:noFill/>
        </p:spPr>
        <p:txBody>
          <a:bodyPr wrap="square" rtlCol="0">
            <a:spAutoFit/>
          </a:bodyPr>
          <a:lstStyle/>
          <a:p>
            <a:pPr defTabSz="1219200"/>
            <a:r>
              <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ONNX Runtime </a:t>
            </a:r>
            <a:r>
              <a:rPr kumimoji="1" lang="zh-CN" altLang="en-US"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算子性能优化赛题</a:t>
            </a:r>
            <a:endPar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defTabSz="1219200"/>
            <a:endPar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defTabSz="1219200"/>
            <a:endPar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defTabSz="1219200"/>
            <a:endPar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defTabSz="1219200"/>
            <a:r>
              <a:rPr kumimoji="1" lang="zh-CN" altLang="en-US"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南开大学</a:t>
            </a:r>
            <a:r>
              <a:rPr kumimoji="1" lang="en-US" altLang="zh-CN"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r>
              <a:rPr kumimoji="1" lang="zh-CN" altLang="en-US" sz="2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码疯冲击战队</a:t>
            </a:r>
            <a:endParaRPr kumimoji="1" lang="zh-CN" altLang="en-US" sz="2400" b="1"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06120" y="1575435"/>
            <a:ext cx="8343265" cy="768350"/>
          </a:xfrm>
          <a:prstGeom prst="rect">
            <a:avLst/>
          </a:prstGeom>
          <a:noFill/>
        </p:spPr>
        <p:txBody>
          <a:bodyPr wrap="square" rtlCol="0">
            <a:spAutoFit/>
          </a:bodyPr>
          <a:lstStyle/>
          <a:p>
            <a:pPr defTabSz="1219200"/>
            <a:r>
              <a:rPr kumimoji="1" lang="zh-CN" altLang="en-US" sz="4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智能计算创新设计赛（先导杯）</a:t>
            </a:r>
          </a:p>
        </p:txBody>
      </p:sp>
      <p:sp>
        <p:nvSpPr>
          <p:cNvPr id="4" name="文本框 3"/>
          <p:cNvSpPr txBox="1"/>
          <p:nvPr/>
        </p:nvSpPr>
        <p:spPr>
          <a:xfrm>
            <a:off x="1077766" y="4601495"/>
            <a:ext cx="5982627" cy="460375"/>
          </a:xfrm>
          <a:prstGeom prst="rect">
            <a:avLst/>
          </a:prstGeom>
          <a:noFill/>
        </p:spPr>
        <p:txBody>
          <a:bodyPr wrap="square" rtlCol="0">
            <a:spAutoFit/>
          </a:bodyPr>
          <a:lstStyle/>
          <a:p>
            <a:pPr defTabSz="1219200"/>
            <a:r>
              <a:rPr kumimoji="1" lang="en-US" altLang="zh-CN" sz="2400" dirty="0">
                <a:solidFill>
                  <a:prstClr val="white"/>
                </a:solidFill>
                <a:latin typeface="微软雅黑" panose="020B0503020204020204" pitchFamily="34" charset="-122"/>
                <a:ea typeface="微软雅黑" panose="020B0503020204020204" pitchFamily="34" charset="-122"/>
                <a:sym typeface="+mn-ea"/>
              </a:rPr>
              <a:t>2025-11-15</a:t>
            </a:r>
          </a:p>
        </p:txBody>
      </p:sp>
      <p:pic>
        <p:nvPicPr>
          <p:cNvPr id="5" name="图片 4" descr="C:\Users\Administrator\Desktop\logo.pnglogo"/>
          <p:cNvPicPr>
            <a:picLocks noChangeAspect="1"/>
          </p:cNvPicPr>
          <p:nvPr/>
        </p:nvPicPr>
        <p:blipFill>
          <a:blip r:embed="rId3">
            <a:lum contrast="24000"/>
          </a:blip>
          <a:srcRect/>
          <a:stretch>
            <a:fillRect/>
          </a:stretch>
        </p:blipFill>
        <p:spPr>
          <a:xfrm>
            <a:off x="5994400" y="4114800"/>
            <a:ext cx="6096000" cy="2451100"/>
          </a:xfrm>
          <a:prstGeom prst="rect">
            <a:avLst/>
          </a:prstGeom>
          <a:effectLst>
            <a:outerShdw blurRad="50800" dist="50800" dir="5400000" sx="1000" sy="1000" algn="ctr" rotWithShape="0">
              <a:srgbClr val="000000">
                <a:alpha val="10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8620-03E4-083C-EA2E-AF69A153D061}"/>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A5F2A17E-0EC3-0C30-71C5-BC338FBC607E}"/>
              </a:ext>
            </a:extLst>
          </p:cNvPr>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——attention</a:t>
            </a:r>
          </a:p>
        </p:txBody>
      </p:sp>
      <p:grpSp>
        <p:nvGrpSpPr>
          <p:cNvPr id="9" name="组合 8">
            <a:extLst>
              <a:ext uri="{FF2B5EF4-FFF2-40B4-BE49-F238E27FC236}">
                <a16:creationId xmlns:a16="http://schemas.microsoft.com/office/drawing/2014/main" id="{488155D4-2B59-3E1C-ECC4-E5098BF1EE32}"/>
              </a:ext>
            </a:extLst>
          </p:cNvPr>
          <p:cNvGrpSpPr/>
          <p:nvPr/>
        </p:nvGrpSpPr>
        <p:grpSpPr>
          <a:xfrm>
            <a:off x="247530" y="836712"/>
            <a:ext cx="11449505" cy="5825744"/>
            <a:chOff x="342027" y="881667"/>
            <a:chExt cx="11449505" cy="5825744"/>
          </a:xfrm>
        </p:grpSpPr>
        <p:grpSp>
          <p:nvGrpSpPr>
            <p:cNvPr id="715" name="组合 714">
              <a:extLst>
                <a:ext uri="{FF2B5EF4-FFF2-40B4-BE49-F238E27FC236}">
                  <a16:creationId xmlns:a16="http://schemas.microsoft.com/office/drawing/2014/main" id="{FE24E1EB-5EEF-679A-352C-67F1394771D9}"/>
                </a:ext>
              </a:extLst>
            </p:cNvPr>
            <p:cNvGrpSpPr/>
            <p:nvPr/>
          </p:nvGrpSpPr>
          <p:grpSpPr>
            <a:xfrm>
              <a:off x="342027" y="935665"/>
              <a:ext cx="11449505" cy="5371528"/>
              <a:chOff x="1000827" y="642213"/>
              <a:chExt cx="10217523" cy="4986408"/>
            </a:xfrm>
          </p:grpSpPr>
          <p:grpSp>
            <p:nvGrpSpPr>
              <p:cNvPr id="716" name="组合 715">
                <a:extLst>
                  <a:ext uri="{FF2B5EF4-FFF2-40B4-BE49-F238E27FC236}">
                    <a16:creationId xmlns:a16="http://schemas.microsoft.com/office/drawing/2014/main" id="{2DF263DE-3070-92F1-DCC6-5EC8C0CCAAB8}"/>
                  </a:ext>
                </a:extLst>
              </p:cNvPr>
              <p:cNvGrpSpPr/>
              <p:nvPr/>
            </p:nvGrpSpPr>
            <p:grpSpPr>
              <a:xfrm>
                <a:off x="1000827" y="642213"/>
                <a:ext cx="10217523" cy="4986408"/>
                <a:chOff x="1289972" y="794613"/>
                <a:chExt cx="10217541" cy="4986409"/>
              </a:xfrm>
            </p:grpSpPr>
            <p:sp>
              <p:nvSpPr>
                <p:cNvPr id="790" name="立方体 789">
                  <a:extLst>
                    <a:ext uri="{FF2B5EF4-FFF2-40B4-BE49-F238E27FC236}">
                      <a16:creationId xmlns:a16="http://schemas.microsoft.com/office/drawing/2014/main" id="{762586A5-F9BE-57B8-6E0D-3EA80E90DE48}"/>
                    </a:ext>
                  </a:extLst>
                </p:cNvPr>
                <p:cNvSpPr/>
                <p:nvPr/>
              </p:nvSpPr>
              <p:spPr>
                <a:xfrm>
                  <a:off x="7445827" y="1539625"/>
                  <a:ext cx="1101278" cy="999630"/>
                </a:xfrm>
                <a:prstGeom prst="cube">
                  <a:avLst/>
                </a:prstGeom>
                <a:solidFill>
                  <a:srgbClr val="FFC000">
                    <a:lumMod val="20000"/>
                    <a:lumOff val="80000"/>
                    <a:alpha val="20000"/>
                  </a:srgbClr>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9" name="立方体 788">
                  <a:extLst>
                    <a:ext uri="{FF2B5EF4-FFF2-40B4-BE49-F238E27FC236}">
                      <a16:creationId xmlns:a16="http://schemas.microsoft.com/office/drawing/2014/main" id="{843F550D-B654-C432-DADA-4284D6C7CF78}"/>
                    </a:ext>
                  </a:extLst>
                </p:cNvPr>
                <p:cNvSpPr/>
                <p:nvPr/>
              </p:nvSpPr>
              <p:spPr>
                <a:xfrm>
                  <a:off x="9996088" y="1532413"/>
                  <a:ext cx="1101278" cy="999630"/>
                </a:xfrm>
                <a:prstGeom prst="cube">
                  <a:avLst/>
                </a:prstGeom>
                <a:solidFill>
                  <a:srgbClr val="FFC000">
                    <a:lumMod val="20000"/>
                    <a:lumOff val="80000"/>
                    <a:alpha val="20000"/>
                  </a:srgbClr>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2" name="立方体 791">
                  <a:extLst>
                    <a:ext uri="{FF2B5EF4-FFF2-40B4-BE49-F238E27FC236}">
                      <a16:creationId xmlns:a16="http://schemas.microsoft.com/office/drawing/2014/main" id="{52A71724-F426-5EFE-46F0-ED662D918483}"/>
                    </a:ext>
                  </a:extLst>
                </p:cNvPr>
                <p:cNvSpPr/>
                <p:nvPr/>
              </p:nvSpPr>
              <p:spPr>
                <a:xfrm>
                  <a:off x="9152797" y="1532518"/>
                  <a:ext cx="1101278" cy="999630"/>
                </a:xfrm>
                <a:prstGeom prst="cube">
                  <a:avLst/>
                </a:prstGeom>
                <a:solidFill>
                  <a:srgbClr val="FFC000">
                    <a:lumMod val="20000"/>
                    <a:lumOff val="80000"/>
                    <a:alpha val="20000"/>
                  </a:srgbClr>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20" name="组合 719">
                  <a:extLst>
                    <a:ext uri="{FF2B5EF4-FFF2-40B4-BE49-F238E27FC236}">
                      <a16:creationId xmlns:a16="http://schemas.microsoft.com/office/drawing/2014/main" id="{3A4946DB-D2CE-B923-D277-47DFCD161AB3}"/>
                    </a:ext>
                  </a:extLst>
                </p:cNvPr>
                <p:cNvGrpSpPr/>
                <p:nvPr/>
              </p:nvGrpSpPr>
              <p:grpSpPr>
                <a:xfrm>
                  <a:off x="1289972" y="794613"/>
                  <a:ext cx="10209479" cy="4986409"/>
                  <a:chOff x="1097202" y="674472"/>
                  <a:chExt cx="10334785" cy="5217303"/>
                </a:xfrm>
              </p:grpSpPr>
              <p:sp>
                <p:nvSpPr>
                  <p:cNvPr id="793" name="矩形 792">
                    <a:extLst>
                      <a:ext uri="{FF2B5EF4-FFF2-40B4-BE49-F238E27FC236}">
                        <a16:creationId xmlns:a16="http://schemas.microsoft.com/office/drawing/2014/main" id="{3A5C7AE2-F236-679C-147D-C71574E36920}"/>
                      </a:ext>
                    </a:extLst>
                  </p:cNvPr>
                  <p:cNvSpPr/>
                  <p:nvPr/>
                </p:nvSpPr>
                <p:spPr>
                  <a:xfrm>
                    <a:off x="1097202" y="3511122"/>
                    <a:ext cx="3720845" cy="2338149"/>
                  </a:xfrm>
                  <a:prstGeom prst="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4" name="矩形 793">
                    <a:extLst>
                      <a:ext uri="{FF2B5EF4-FFF2-40B4-BE49-F238E27FC236}">
                        <a16:creationId xmlns:a16="http://schemas.microsoft.com/office/drawing/2014/main" id="{D20BFFE8-9074-0B4D-02A6-9513D554086B}"/>
                      </a:ext>
                    </a:extLst>
                  </p:cNvPr>
                  <p:cNvSpPr/>
                  <p:nvPr/>
                </p:nvSpPr>
                <p:spPr>
                  <a:xfrm>
                    <a:off x="5186153" y="1565780"/>
                    <a:ext cx="1372841" cy="1001282"/>
                  </a:xfrm>
                  <a:prstGeom prst="rect">
                    <a:avLst/>
                  </a:prstGeom>
                  <a:solidFill>
                    <a:srgbClr val="FFC000">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6" name="矩形: 圆角 795">
                    <a:extLst>
                      <a:ext uri="{FF2B5EF4-FFF2-40B4-BE49-F238E27FC236}">
                        <a16:creationId xmlns:a16="http://schemas.microsoft.com/office/drawing/2014/main" id="{E0071DED-61DA-C60C-5D6A-E40CB771FF06}"/>
                      </a:ext>
                    </a:extLst>
                  </p:cNvPr>
                  <p:cNvSpPr/>
                  <p:nvPr/>
                </p:nvSpPr>
                <p:spPr>
                  <a:xfrm>
                    <a:off x="4999780" y="1054550"/>
                    <a:ext cx="6432207" cy="1788047"/>
                  </a:xfrm>
                  <a:prstGeom prst="roundRect">
                    <a:avLst/>
                  </a:prstGeom>
                  <a:noFill/>
                  <a:ln w="1905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7" name="文本框 796">
                    <a:extLst>
                      <a:ext uri="{FF2B5EF4-FFF2-40B4-BE49-F238E27FC236}">
                        <a16:creationId xmlns:a16="http://schemas.microsoft.com/office/drawing/2014/main" id="{40A170F2-DB5D-B932-7BF0-B5400490405A}"/>
                      </a:ext>
                    </a:extLst>
                  </p:cNvPr>
                  <p:cNvSpPr txBox="1"/>
                  <p:nvPr/>
                </p:nvSpPr>
                <p:spPr>
                  <a:xfrm>
                    <a:off x="1585546" y="5402798"/>
                    <a:ext cx="186998" cy="38643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98" name="组合 797">
                    <a:extLst>
                      <a:ext uri="{FF2B5EF4-FFF2-40B4-BE49-F238E27FC236}">
                        <a16:creationId xmlns:a16="http://schemas.microsoft.com/office/drawing/2014/main" id="{365855B4-8803-3F5D-F7C4-528029EC1160}"/>
                      </a:ext>
                    </a:extLst>
                  </p:cNvPr>
                  <p:cNvGrpSpPr/>
                  <p:nvPr/>
                </p:nvGrpSpPr>
                <p:grpSpPr>
                  <a:xfrm>
                    <a:off x="1104796" y="674472"/>
                    <a:ext cx="3152077" cy="2218331"/>
                    <a:chOff x="517026" y="648186"/>
                    <a:chExt cx="3152077" cy="2218331"/>
                  </a:xfrm>
                </p:grpSpPr>
                <p:sp>
                  <p:nvSpPr>
                    <p:cNvPr id="843" name="矩形: 圆角 842">
                      <a:extLst>
                        <a:ext uri="{FF2B5EF4-FFF2-40B4-BE49-F238E27FC236}">
                          <a16:creationId xmlns:a16="http://schemas.microsoft.com/office/drawing/2014/main" id="{9B9C8DE7-DFD0-8896-425E-43F43DAE3A32}"/>
                        </a:ext>
                      </a:extLst>
                    </p:cNvPr>
                    <p:cNvSpPr/>
                    <p:nvPr/>
                  </p:nvSpPr>
                  <p:spPr>
                    <a:xfrm>
                      <a:off x="517026" y="1122928"/>
                      <a:ext cx="3152077" cy="1743589"/>
                    </a:xfrm>
                    <a:prstGeom prst="round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4" name="文本框 843">
                      <a:extLst>
                        <a:ext uri="{FF2B5EF4-FFF2-40B4-BE49-F238E27FC236}">
                          <a16:creationId xmlns:a16="http://schemas.microsoft.com/office/drawing/2014/main" id="{B092DC0F-41B0-B400-DA26-08C82E70D4B6}"/>
                        </a:ext>
                      </a:extLst>
                    </p:cNvPr>
                    <p:cNvSpPr txBox="1"/>
                    <p:nvPr/>
                  </p:nvSpPr>
                  <p:spPr>
                    <a:xfrm>
                      <a:off x="1810080" y="648186"/>
                      <a:ext cx="858348" cy="388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45" name="组合 844">
                      <a:extLst>
                        <a:ext uri="{FF2B5EF4-FFF2-40B4-BE49-F238E27FC236}">
                          <a16:creationId xmlns:a16="http://schemas.microsoft.com/office/drawing/2014/main" id="{2768F034-63E4-0A3C-4D8E-EC2F3D635DA1}"/>
                        </a:ext>
                      </a:extLst>
                    </p:cNvPr>
                    <p:cNvGrpSpPr/>
                    <p:nvPr/>
                  </p:nvGrpSpPr>
                  <p:grpSpPr>
                    <a:xfrm>
                      <a:off x="2364625" y="1617976"/>
                      <a:ext cx="1203507" cy="839767"/>
                      <a:chOff x="934557" y="1970856"/>
                      <a:chExt cx="925130" cy="516367"/>
                    </a:xfrm>
                  </p:grpSpPr>
                  <p:sp>
                    <p:nvSpPr>
                      <p:cNvPr id="891" name="矩形 890">
                        <a:extLst>
                          <a:ext uri="{FF2B5EF4-FFF2-40B4-BE49-F238E27FC236}">
                            <a16:creationId xmlns:a16="http://schemas.microsoft.com/office/drawing/2014/main" id="{711C4219-B6FB-754D-D530-F0AEEAF08939}"/>
                          </a:ext>
                        </a:extLst>
                      </p:cNvPr>
                      <p:cNvSpPr/>
                      <p:nvPr/>
                    </p:nvSpPr>
                    <p:spPr>
                      <a:xfrm>
                        <a:off x="934557" y="1970856"/>
                        <a:ext cx="925130" cy="516367"/>
                      </a:xfrm>
                      <a:prstGeom prst="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2" name="文本框 891">
                        <a:extLst>
                          <a:ext uri="{FF2B5EF4-FFF2-40B4-BE49-F238E27FC236}">
                            <a16:creationId xmlns:a16="http://schemas.microsoft.com/office/drawing/2014/main" id="{46AB80ED-D607-B432-1D9F-B6C402B6768A}"/>
                          </a:ext>
                        </a:extLst>
                      </p:cNvPr>
                      <p:cNvSpPr txBox="1"/>
                      <p:nvPr/>
                    </p:nvSpPr>
                    <p:spPr>
                      <a:xfrm>
                        <a:off x="1026869" y="2004915"/>
                        <a:ext cx="758755" cy="45543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Q,K,V</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params</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46" name="组合 845">
                      <a:extLst>
                        <a:ext uri="{FF2B5EF4-FFF2-40B4-BE49-F238E27FC236}">
                          <a16:creationId xmlns:a16="http://schemas.microsoft.com/office/drawing/2014/main" id="{47510EB9-D00D-573F-E0EA-BD1F7D363CC8}"/>
                        </a:ext>
                      </a:extLst>
                    </p:cNvPr>
                    <p:cNvGrpSpPr/>
                    <p:nvPr/>
                  </p:nvGrpSpPr>
                  <p:grpSpPr>
                    <a:xfrm>
                      <a:off x="626973" y="1079262"/>
                      <a:ext cx="1402389" cy="1414089"/>
                      <a:chOff x="9889758" y="416776"/>
                      <a:chExt cx="1402389" cy="1414089"/>
                    </a:xfrm>
                  </p:grpSpPr>
                  <p:grpSp>
                    <p:nvGrpSpPr>
                      <p:cNvPr id="847" name="组合 846">
                        <a:extLst>
                          <a:ext uri="{FF2B5EF4-FFF2-40B4-BE49-F238E27FC236}">
                            <a16:creationId xmlns:a16="http://schemas.microsoft.com/office/drawing/2014/main" id="{4F649227-C79C-3A1F-F809-9A9E1D2B491A}"/>
                          </a:ext>
                        </a:extLst>
                      </p:cNvPr>
                      <p:cNvGrpSpPr/>
                      <p:nvPr/>
                    </p:nvGrpSpPr>
                    <p:grpSpPr>
                      <a:xfrm>
                        <a:off x="10251724" y="416776"/>
                        <a:ext cx="1040423" cy="1091494"/>
                        <a:chOff x="10251724" y="416776"/>
                        <a:chExt cx="1040423" cy="1091494"/>
                      </a:xfrm>
                    </p:grpSpPr>
                    <p:grpSp>
                      <p:nvGrpSpPr>
                        <p:cNvPr id="880" name="组合 879">
                          <a:extLst>
                            <a:ext uri="{FF2B5EF4-FFF2-40B4-BE49-F238E27FC236}">
                              <a16:creationId xmlns:a16="http://schemas.microsoft.com/office/drawing/2014/main" id="{3C6D8A83-9A88-5E8E-4D60-BFCA3AD077FF}"/>
                            </a:ext>
                          </a:extLst>
                        </p:cNvPr>
                        <p:cNvGrpSpPr/>
                        <p:nvPr/>
                      </p:nvGrpSpPr>
                      <p:grpSpPr>
                        <a:xfrm>
                          <a:off x="10251724" y="583767"/>
                          <a:ext cx="935613" cy="924503"/>
                          <a:chOff x="7995600" y="718535"/>
                          <a:chExt cx="935613" cy="924503"/>
                        </a:xfrm>
                        <a:solidFill>
                          <a:srgbClr val="44546A">
                            <a:lumMod val="20000"/>
                            <a:lumOff val="80000"/>
                          </a:srgbClr>
                        </a:solidFill>
                      </p:grpSpPr>
                      <p:sp>
                        <p:nvSpPr>
                          <p:cNvPr id="882" name="矩形 881">
                            <a:extLst>
                              <a:ext uri="{FF2B5EF4-FFF2-40B4-BE49-F238E27FC236}">
                                <a16:creationId xmlns:a16="http://schemas.microsoft.com/office/drawing/2014/main" id="{BF1868D7-38D0-2B23-B709-5B3DF37EA31C}"/>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3" name="矩形 882">
                            <a:extLst>
                              <a:ext uri="{FF2B5EF4-FFF2-40B4-BE49-F238E27FC236}">
                                <a16:creationId xmlns:a16="http://schemas.microsoft.com/office/drawing/2014/main" id="{84978533-2D2C-51E1-5789-77B23A5B5441}"/>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4" name="矩形 883">
                            <a:extLst>
                              <a:ext uri="{FF2B5EF4-FFF2-40B4-BE49-F238E27FC236}">
                                <a16:creationId xmlns:a16="http://schemas.microsoft.com/office/drawing/2014/main" id="{FF1CBC1F-529B-1BF0-F8F4-5EE038CBD1BF}"/>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5" name="矩形 884">
                            <a:extLst>
                              <a:ext uri="{FF2B5EF4-FFF2-40B4-BE49-F238E27FC236}">
                                <a16:creationId xmlns:a16="http://schemas.microsoft.com/office/drawing/2014/main" id="{D5E07C8E-39C3-FFF1-04AC-A4CDB3AABE1A}"/>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6" name="矩形 885">
                            <a:extLst>
                              <a:ext uri="{FF2B5EF4-FFF2-40B4-BE49-F238E27FC236}">
                                <a16:creationId xmlns:a16="http://schemas.microsoft.com/office/drawing/2014/main" id="{B370B250-7C62-0F01-0C17-837C081822E8}"/>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7" name="矩形 886">
                            <a:extLst>
                              <a:ext uri="{FF2B5EF4-FFF2-40B4-BE49-F238E27FC236}">
                                <a16:creationId xmlns:a16="http://schemas.microsoft.com/office/drawing/2014/main" id="{C4CC6E4B-7DD3-4212-752A-C87252B40DC6}"/>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8" name="矩形 887">
                            <a:extLst>
                              <a:ext uri="{FF2B5EF4-FFF2-40B4-BE49-F238E27FC236}">
                                <a16:creationId xmlns:a16="http://schemas.microsoft.com/office/drawing/2014/main" id="{716D214C-4AC0-BFF0-5542-9A5FB9F29CC2}"/>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9" name="矩形 888">
                            <a:extLst>
                              <a:ext uri="{FF2B5EF4-FFF2-40B4-BE49-F238E27FC236}">
                                <a16:creationId xmlns:a16="http://schemas.microsoft.com/office/drawing/2014/main" id="{43866930-E09D-CFF2-C63B-65BF94B03165}"/>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0" name="矩形 889">
                            <a:extLst>
                              <a:ext uri="{FF2B5EF4-FFF2-40B4-BE49-F238E27FC236}">
                                <a16:creationId xmlns:a16="http://schemas.microsoft.com/office/drawing/2014/main" id="{E3395D86-B2EB-ECE2-A6F7-CC934496F19A}"/>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81" name="文本框 880">
                          <a:extLst>
                            <a:ext uri="{FF2B5EF4-FFF2-40B4-BE49-F238E27FC236}">
                              <a16:creationId xmlns:a16="http://schemas.microsoft.com/office/drawing/2014/main" id="{FBAFDABC-6721-69B5-9BAA-40CB01CC60D2}"/>
                            </a:ext>
                          </a:extLst>
                        </p:cNvPr>
                        <p:cNvSpPr txBox="1"/>
                        <p:nvPr/>
                      </p:nvSpPr>
                      <p:spPr>
                        <a:xfrm rot="19137685">
                          <a:off x="10871549" y="416776"/>
                          <a:ext cx="420598" cy="3864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48" name="组合 847">
                        <a:extLst>
                          <a:ext uri="{FF2B5EF4-FFF2-40B4-BE49-F238E27FC236}">
                            <a16:creationId xmlns:a16="http://schemas.microsoft.com/office/drawing/2014/main" id="{AE61BCBC-FE2F-6035-F048-F2600AD39682}"/>
                          </a:ext>
                        </a:extLst>
                      </p:cNvPr>
                      <p:cNvGrpSpPr/>
                      <p:nvPr/>
                    </p:nvGrpSpPr>
                    <p:grpSpPr>
                      <a:xfrm>
                        <a:off x="9889758" y="711545"/>
                        <a:ext cx="1141711" cy="1119320"/>
                        <a:chOff x="9068928" y="399028"/>
                        <a:chExt cx="1141711" cy="1119320"/>
                      </a:xfrm>
                    </p:grpSpPr>
                    <p:grpSp>
                      <p:nvGrpSpPr>
                        <p:cNvPr id="849" name="组合 848">
                          <a:extLst>
                            <a:ext uri="{FF2B5EF4-FFF2-40B4-BE49-F238E27FC236}">
                              <a16:creationId xmlns:a16="http://schemas.microsoft.com/office/drawing/2014/main" id="{55085427-345B-7888-EA62-581D6C182C56}"/>
                            </a:ext>
                          </a:extLst>
                        </p:cNvPr>
                        <p:cNvGrpSpPr/>
                        <p:nvPr/>
                      </p:nvGrpSpPr>
                      <p:grpSpPr>
                        <a:xfrm>
                          <a:off x="9275026" y="399028"/>
                          <a:ext cx="935613" cy="924503"/>
                          <a:chOff x="7995600" y="718535"/>
                          <a:chExt cx="935613" cy="924503"/>
                        </a:xfrm>
                        <a:solidFill>
                          <a:srgbClr val="70AD47">
                            <a:lumMod val="20000"/>
                            <a:lumOff val="80000"/>
                          </a:srgbClr>
                        </a:solidFill>
                      </p:grpSpPr>
                      <p:sp>
                        <p:nvSpPr>
                          <p:cNvPr id="871" name="矩形 870">
                            <a:extLst>
                              <a:ext uri="{FF2B5EF4-FFF2-40B4-BE49-F238E27FC236}">
                                <a16:creationId xmlns:a16="http://schemas.microsoft.com/office/drawing/2014/main" id="{44F9C0CF-E7E2-C492-5776-CBD1181F7360}"/>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2" name="矩形 871">
                            <a:extLst>
                              <a:ext uri="{FF2B5EF4-FFF2-40B4-BE49-F238E27FC236}">
                                <a16:creationId xmlns:a16="http://schemas.microsoft.com/office/drawing/2014/main" id="{830A366D-0DDA-D6CB-4A3E-D150B9D883D3}"/>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3" name="矩形 872">
                            <a:extLst>
                              <a:ext uri="{FF2B5EF4-FFF2-40B4-BE49-F238E27FC236}">
                                <a16:creationId xmlns:a16="http://schemas.microsoft.com/office/drawing/2014/main" id="{F8D71723-0082-1F18-C716-81C8C5685338}"/>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4" name="矩形 873">
                            <a:extLst>
                              <a:ext uri="{FF2B5EF4-FFF2-40B4-BE49-F238E27FC236}">
                                <a16:creationId xmlns:a16="http://schemas.microsoft.com/office/drawing/2014/main" id="{590CCD99-4133-5BA4-2152-C986BC959721}"/>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5" name="矩形 874">
                            <a:extLst>
                              <a:ext uri="{FF2B5EF4-FFF2-40B4-BE49-F238E27FC236}">
                                <a16:creationId xmlns:a16="http://schemas.microsoft.com/office/drawing/2014/main" id="{3F198F9B-6D2A-FCE7-758F-2FBF4C477146}"/>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6" name="矩形 875">
                            <a:extLst>
                              <a:ext uri="{FF2B5EF4-FFF2-40B4-BE49-F238E27FC236}">
                                <a16:creationId xmlns:a16="http://schemas.microsoft.com/office/drawing/2014/main" id="{3A674D6E-04C5-1E2F-399D-F10688F5D371}"/>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7" name="矩形 876">
                            <a:extLst>
                              <a:ext uri="{FF2B5EF4-FFF2-40B4-BE49-F238E27FC236}">
                                <a16:creationId xmlns:a16="http://schemas.microsoft.com/office/drawing/2014/main" id="{4FF365A9-38A8-F8CE-B578-3A2B47B4670D}"/>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8" name="矩形 877">
                            <a:extLst>
                              <a:ext uri="{FF2B5EF4-FFF2-40B4-BE49-F238E27FC236}">
                                <a16:creationId xmlns:a16="http://schemas.microsoft.com/office/drawing/2014/main" id="{1C4C23FA-921A-65CA-2ABA-A77A70E6FEFE}"/>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9" name="矩形 878">
                            <a:extLst>
                              <a:ext uri="{FF2B5EF4-FFF2-40B4-BE49-F238E27FC236}">
                                <a16:creationId xmlns:a16="http://schemas.microsoft.com/office/drawing/2014/main" id="{6CD11A38-ECBE-5F37-CD72-6B9EEC51A5F1}"/>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50" name="组合 849">
                          <a:extLst>
                            <a:ext uri="{FF2B5EF4-FFF2-40B4-BE49-F238E27FC236}">
                              <a16:creationId xmlns:a16="http://schemas.microsoft.com/office/drawing/2014/main" id="{4DAF18A5-01F4-9F17-1F08-7858C0693772}"/>
                            </a:ext>
                          </a:extLst>
                        </p:cNvPr>
                        <p:cNvGrpSpPr/>
                        <p:nvPr/>
                      </p:nvGrpSpPr>
                      <p:grpSpPr>
                        <a:xfrm>
                          <a:off x="9068928" y="484483"/>
                          <a:ext cx="1047271" cy="1033865"/>
                          <a:chOff x="7775417" y="484275"/>
                          <a:chExt cx="1047271" cy="1033865"/>
                        </a:xfrm>
                      </p:grpSpPr>
                      <p:grpSp>
                        <p:nvGrpSpPr>
                          <p:cNvPr id="851" name="组合 850">
                            <a:extLst>
                              <a:ext uri="{FF2B5EF4-FFF2-40B4-BE49-F238E27FC236}">
                                <a16:creationId xmlns:a16="http://schemas.microsoft.com/office/drawing/2014/main" id="{A25B6EC5-25B2-189A-7953-A9D10A3520AC}"/>
                              </a:ext>
                            </a:extLst>
                          </p:cNvPr>
                          <p:cNvGrpSpPr/>
                          <p:nvPr/>
                        </p:nvGrpSpPr>
                        <p:grpSpPr>
                          <a:xfrm>
                            <a:off x="7887075" y="484275"/>
                            <a:ext cx="935613" cy="924503"/>
                            <a:chOff x="7995600" y="718535"/>
                            <a:chExt cx="935613" cy="924503"/>
                          </a:xfrm>
                          <a:solidFill>
                            <a:srgbClr val="FFC000">
                              <a:lumMod val="20000"/>
                              <a:lumOff val="80000"/>
                            </a:srgbClr>
                          </a:solidFill>
                        </p:grpSpPr>
                        <p:sp>
                          <p:nvSpPr>
                            <p:cNvPr id="862" name="矩形 861">
                              <a:extLst>
                                <a:ext uri="{FF2B5EF4-FFF2-40B4-BE49-F238E27FC236}">
                                  <a16:creationId xmlns:a16="http://schemas.microsoft.com/office/drawing/2014/main" id="{424107B2-F9A1-D9BD-BF38-E482F592E7E3}"/>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3" name="矩形 862">
                              <a:extLst>
                                <a:ext uri="{FF2B5EF4-FFF2-40B4-BE49-F238E27FC236}">
                                  <a16:creationId xmlns:a16="http://schemas.microsoft.com/office/drawing/2014/main" id="{D39EDE88-28B9-2A7A-C02D-38C17561C80B}"/>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4" name="矩形 863">
                              <a:extLst>
                                <a:ext uri="{FF2B5EF4-FFF2-40B4-BE49-F238E27FC236}">
                                  <a16:creationId xmlns:a16="http://schemas.microsoft.com/office/drawing/2014/main" id="{D354A7B5-5942-F3E0-2C67-C097C2476681}"/>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5" name="矩形 864">
                              <a:extLst>
                                <a:ext uri="{FF2B5EF4-FFF2-40B4-BE49-F238E27FC236}">
                                  <a16:creationId xmlns:a16="http://schemas.microsoft.com/office/drawing/2014/main" id="{A5C680BD-9AD2-A649-1D24-187C519D9178}"/>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6" name="矩形 865">
                              <a:extLst>
                                <a:ext uri="{FF2B5EF4-FFF2-40B4-BE49-F238E27FC236}">
                                  <a16:creationId xmlns:a16="http://schemas.microsoft.com/office/drawing/2014/main" id="{2D5A7F6A-F98A-1927-251B-D26714139B52}"/>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7" name="矩形 866">
                              <a:extLst>
                                <a:ext uri="{FF2B5EF4-FFF2-40B4-BE49-F238E27FC236}">
                                  <a16:creationId xmlns:a16="http://schemas.microsoft.com/office/drawing/2014/main" id="{89C393C1-462A-6BF1-3846-E48BEAA16C03}"/>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8" name="矩形 867">
                              <a:extLst>
                                <a:ext uri="{FF2B5EF4-FFF2-40B4-BE49-F238E27FC236}">
                                  <a16:creationId xmlns:a16="http://schemas.microsoft.com/office/drawing/2014/main" id="{50B3315D-7329-5830-59C7-2ADB8B686139}"/>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9" name="矩形 868">
                              <a:extLst>
                                <a:ext uri="{FF2B5EF4-FFF2-40B4-BE49-F238E27FC236}">
                                  <a16:creationId xmlns:a16="http://schemas.microsoft.com/office/drawing/2014/main" id="{60435037-A674-8A83-D22D-96D921A25965}"/>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0" name="矩形 869">
                              <a:extLst>
                                <a:ext uri="{FF2B5EF4-FFF2-40B4-BE49-F238E27FC236}">
                                  <a16:creationId xmlns:a16="http://schemas.microsoft.com/office/drawing/2014/main" id="{11DCDE5F-7F64-4753-0E81-D095AF9D25D3}"/>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52" name="组合 851">
                            <a:extLst>
                              <a:ext uri="{FF2B5EF4-FFF2-40B4-BE49-F238E27FC236}">
                                <a16:creationId xmlns:a16="http://schemas.microsoft.com/office/drawing/2014/main" id="{0AC9F0B2-820F-68CA-2935-D41DBC154DC7}"/>
                              </a:ext>
                            </a:extLst>
                          </p:cNvPr>
                          <p:cNvGrpSpPr/>
                          <p:nvPr/>
                        </p:nvGrpSpPr>
                        <p:grpSpPr>
                          <a:xfrm>
                            <a:off x="7775417" y="593637"/>
                            <a:ext cx="935613" cy="924503"/>
                            <a:chOff x="7995600" y="718535"/>
                            <a:chExt cx="935613" cy="924503"/>
                          </a:xfrm>
                          <a:solidFill>
                            <a:srgbClr val="5B9BD5">
                              <a:lumMod val="20000"/>
                              <a:lumOff val="80000"/>
                            </a:srgbClr>
                          </a:solidFill>
                        </p:grpSpPr>
                        <p:sp>
                          <p:nvSpPr>
                            <p:cNvPr id="853" name="矩形 852">
                              <a:extLst>
                                <a:ext uri="{FF2B5EF4-FFF2-40B4-BE49-F238E27FC236}">
                                  <a16:creationId xmlns:a16="http://schemas.microsoft.com/office/drawing/2014/main" id="{A5534A46-1ACF-0201-9F36-3BA75AD141B4}"/>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4" name="矩形 853">
                              <a:extLst>
                                <a:ext uri="{FF2B5EF4-FFF2-40B4-BE49-F238E27FC236}">
                                  <a16:creationId xmlns:a16="http://schemas.microsoft.com/office/drawing/2014/main" id="{1858120F-089B-EB12-A912-0AE04076889A}"/>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5" name="矩形 854">
                              <a:extLst>
                                <a:ext uri="{FF2B5EF4-FFF2-40B4-BE49-F238E27FC236}">
                                  <a16:creationId xmlns:a16="http://schemas.microsoft.com/office/drawing/2014/main" id="{80562BB6-88ED-9723-3BAA-E9022D91F92E}"/>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6" name="矩形 855">
                              <a:extLst>
                                <a:ext uri="{FF2B5EF4-FFF2-40B4-BE49-F238E27FC236}">
                                  <a16:creationId xmlns:a16="http://schemas.microsoft.com/office/drawing/2014/main" id="{0105C865-BBB8-C940-4EAE-C422017348D3}"/>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7" name="矩形 856">
                              <a:extLst>
                                <a:ext uri="{FF2B5EF4-FFF2-40B4-BE49-F238E27FC236}">
                                  <a16:creationId xmlns:a16="http://schemas.microsoft.com/office/drawing/2014/main" id="{2700E835-146F-6D37-8BA5-3338154C5E0E}"/>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8" name="矩形 857">
                              <a:extLst>
                                <a:ext uri="{FF2B5EF4-FFF2-40B4-BE49-F238E27FC236}">
                                  <a16:creationId xmlns:a16="http://schemas.microsoft.com/office/drawing/2014/main" id="{140D1706-E3BB-49FA-25DA-F84B85D3C4FD}"/>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9" name="矩形 858">
                              <a:extLst>
                                <a:ext uri="{FF2B5EF4-FFF2-40B4-BE49-F238E27FC236}">
                                  <a16:creationId xmlns:a16="http://schemas.microsoft.com/office/drawing/2014/main" id="{27EC09C2-FD66-49E5-DA7C-3E5836BEAB4D}"/>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0" name="矩形 859">
                              <a:extLst>
                                <a:ext uri="{FF2B5EF4-FFF2-40B4-BE49-F238E27FC236}">
                                  <a16:creationId xmlns:a16="http://schemas.microsoft.com/office/drawing/2014/main" id="{932A0301-725F-ECE4-E410-C8D2FC22F718}"/>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61" name="矩形 860">
                              <a:extLst>
                                <a:ext uri="{FF2B5EF4-FFF2-40B4-BE49-F238E27FC236}">
                                  <a16:creationId xmlns:a16="http://schemas.microsoft.com/office/drawing/2014/main" id="{2AB8770F-437D-A45E-E51E-106C879ED249}"/>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grpSp>
                </p:grpSp>
              </p:grpSp>
              <p:grpSp>
                <p:nvGrpSpPr>
                  <p:cNvPr id="799" name="组合 798">
                    <a:extLst>
                      <a:ext uri="{FF2B5EF4-FFF2-40B4-BE49-F238E27FC236}">
                        <a16:creationId xmlns:a16="http://schemas.microsoft.com/office/drawing/2014/main" id="{75F1FF78-350B-6B14-99CB-B6263AB22D16}"/>
                      </a:ext>
                    </a:extLst>
                  </p:cNvPr>
                  <p:cNvGrpSpPr/>
                  <p:nvPr/>
                </p:nvGrpSpPr>
                <p:grpSpPr>
                  <a:xfrm>
                    <a:off x="9703323" y="3508093"/>
                    <a:ext cx="1546080" cy="2383682"/>
                    <a:chOff x="9734638" y="3495567"/>
                    <a:chExt cx="1546080" cy="2383682"/>
                  </a:xfrm>
                </p:grpSpPr>
                <p:grpSp>
                  <p:nvGrpSpPr>
                    <p:cNvPr id="800" name="组合 799">
                      <a:extLst>
                        <a:ext uri="{FF2B5EF4-FFF2-40B4-BE49-F238E27FC236}">
                          <a16:creationId xmlns:a16="http://schemas.microsoft.com/office/drawing/2014/main" id="{129D3A04-6859-7E85-0E18-1A39C0F91E78}"/>
                        </a:ext>
                      </a:extLst>
                    </p:cNvPr>
                    <p:cNvGrpSpPr/>
                    <p:nvPr/>
                  </p:nvGrpSpPr>
                  <p:grpSpPr>
                    <a:xfrm>
                      <a:off x="10096604" y="3663796"/>
                      <a:ext cx="935613" cy="924503"/>
                      <a:chOff x="7995600" y="718535"/>
                      <a:chExt cx="935613" cy="924503"/>
                    </a:xfrm>
                    <a:solidFill>
                      <a:srgbClr val="44546A">
                        <a:lumMod val="60000"/>
                        <a:lumOff val="40000"/>
                      </a:srgbClr>
                    </a:solidFill>
                  </p:grpSpPr>
                  <p:sp>
                    <p:nvSpPr>
                      <p:cNvPr id="834" name="矩形 833">
                        <a:extLst>
                          <a:ext uri="{FF2B5EF4-FFF2-40B4-BE49-F238E27FC236}">
                            <a16:creationId xmlns:a16="http://schemas.microsoft.com/office/drawing/2014/main" id="{C25E6A16-F451-780B-B29A-65B62FE19D98}"/>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5" name="矩形 834">
                        <a:extLst>
                          <a:ext uri="{FF2B5EF4-FFF2-40B4-BE49-F238E27FC236}">
                            <a16:creationId xmlns:a16="http://schemas.microsoft.com/office/drawing/2014/main" id="{862B942A-3E28-1FD2-2EF3-DDD4F074AD58}"/>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6" name="矩形 835">
                        <a:extLst>
                          <a:ext uri="{FF2B5EF4-FFF2-40B4-BE49-F238E27FC236}">
                            <a16:creationId xmlns:a16="http://schemas.microsoft.com/office/drawing/2014/main" id="{1D77CB1E-9634-F51B-40B6-DD85E6383F7E}"/>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7" name="矩形 836">
                        <a:extLst>
                          <a:ext uri="{FF2B5EF4-FFF2-40B4-BE49-F238E27FC236}">
                            <a16:creationId xmlns:a16="http://schemas.microsoft.com/office/drawing/2014/main" id="{EA1BF6CD-2CFF-F2D2-46EE-0A537D25329B}"/>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8" name="矩形 837">
                        <a:extLst>
                          <a:ext uri="{FF2B5EF4-FFF2-40B4-BE49-F238E27FC236}">
                            <a16:creationId xmlns:a16="http://schemas.microsoft.com/office/drawing/2014/main" id="{336D611D-5DD3-6620-4C8D-5FF2A71943F8}"/>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9" name="矩形 838">
                        <a:extLst>
                          <a:ext uri="{FF2B5EF4-FFF2-40B4-BE49-F238E27FC236}">
                            <a16:creationId xmlns:a16="http://schemas.microsoft.com/office/drawing/2014/main" id="{F9790C00-9D83-EC83-8B60-CE1B8332FB40}"/>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0" name="矩形 839">
                        <a:extLst>
                          <a:ext uri="{FF2B5EF4-FFF2-40B4-BE49-F238E27FC236}">
                            <a16:creationId xmlns:a16="http://schemas.microsoft.com/office/drawing/2014/main" id="{D889E95F-0F3A-815E-EC47-34E8F485245E}"/>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1" name="矩形 840">
                        <a:extLst>
                          <a:ext uri="{FF2B5EF4-FFF2-40B4-BE49-F238E27FC236}">
                            <a16:creationId xmlns:a16="http://schemas.microsoft.com/office/drawing/2014/main" id="{3AC009BB-3A80-46AE-324A-71BCDC68F3D9}"/>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2" name="矩形 841">
                        <a:extLst>
                          <a:ext uri="{FF2B5EF4-FFF2-40B4-BE49-F238E27FC236}">
                            <a16:creationId xmlns:a16="http://schemas.microsoft.com/office/drawing/2014/main" id="{C21E21A9-4BF6-DF1A-CE0C-7B94C38766FC}"/>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01" name="文本框 800">
                      <a:extLst>
                        <a:ext uri="{FF2B5EF4-FFF2-40B4-BE49-F238E27FC236}">
                          <a16:creationId xmlns:a16="http://schemas.microsoft.com/office/drawing/2014/main" id="{1FF29AAE-6BC9-358F-8722-5BF618A38291}"/>
                        </a:ext>
                      </a:extLst>
                    </p:cNvPr>
                    <p:cNvSpPr txBox="1"/>
                    <p:nvPr/>
                  </p:nvSpPr>
                  <p:spPr>
                    <a:xfrm rot="19137685">
                      <a:off x="10705584" y="3495567"/>
                      <a:ext cx="420598" cy="38643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02" name="组合 801">
                      <a:extLst>
                        <a:ext uri="{FF2B5EF4-FFF2-40B4-BE49-F238E27FC236}">
                          <a16:creationId xmlns:a16="http://schemas.microsoft.com/office/drawing/2014/main" id="{84BA3243-E529-CE1F-B537-CBFA5FA61BBC}"/>
                        </a:ext>
                      </a:extLst>
                    </p:cNvPr>
                    <p:cNvGrpSpPr/>
                    <p:nvPr/>
                  </p:nvGrpSpPr>
                  <p:grpSpPr>
                    <a:xfrm>
                      <a:off x="9940736" y="3791574"/>
                      <a:ext cx="935613" cy="924503"/>
                      <a:chOff x="7995600" y="718535"/>
                      <a:chExt cx="935613" cy="924503"/>
                    </a:xfrm>
                    <a:solidFill>
                      <a:srgbClr val="70AD47">
                        <a:lumMod val="60000"/>
                        <a:lumOff val="40000"/>
                      </a:srgbClr>
                    </a:solidFill>
                  </p:grpSpPr>
                  <p:sp>
                    <p:nvSpPr>
                      <p:cNvPr id="825" name="矩形 824">
                        <a:extLst>
                          <a:ext uri="{FF2B5EF4-FFF2-40B4-BE49-F238E27FC236}">
                            <a16:creationId xmlns:a16="http://schemas.microsoft.com/office/drawing/2014/main" id="{F8767D5F-B4F8-CF76-BB74-B2F467DB32E2}"/>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6" name="矩形 825">
                        <a:extLst>
                          <a:ext uri="{FF2B5EF4-FFF2-40B4-BE49-F238E27FC236}">
                            <a16:creationId xmlns:a16="http://schemas.microsoft.com/office/drawing/2014/main" id="{F0D34B15-C9B5-3103-06CB-D59B4055650B}"/>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7" name="矩形 826">
                        <a:extLst>
                          <a:ext uri="{FF2B5EF4-FFF2-40B4-BE49-F238E27FC236}">
                            <a16:creationId xmlns:a16="http://schemas.microsoft.com/office/drawing/2014/main" id="{8A25A2D8-521F-14EB-4993-F640A0DF9434}"/>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8" name="矩形 827">
                        <a:extLst>
                          <a:ext uri="{FF2B5EF4-FFF2-40B4-BE49-F238E27FC236}">
                            <a16:creationId xmlns:a16="http://schemas.microsoft.com/office/drawing/2014/main" id="{23F4AC24-6BE1-A154-C20F-5C1DBD0F7954}"/>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9" name="矩形 828">
                        <a:extLst>
                          <a:ext uri="{FF2B5EF4-FFF2-40B4-BE49-F238E27FC236}">
                            <a16:creationId xmlns:a16="http://schemas.microsoft.com/office/drawing/2014/main" id="{773B2A3D-65D0-FB32-2661-4EB11EE5D1E7}"/>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0" name="矩形 829">
                        <a:extLst>
                          <a:ext uri="{FF2B5EF4-FFF2-40B4-BE49-F238E27FC236}">
                            <a16:creationId xmlns:a16="http://schemas.microsoft.com/office/drawing/2014/main" id="{C515DEED-9FFB-E68C-7845-0796B13AE689}"/>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1" name="矩形 830">
                        <a:extLst>
                          <a:ext uri="{FF2B5EF4-FFF2-40B4-BE49-F238E27FC236}">
                            <a16:creationId xmlns:a16="http://schemas.microsoft.com/office/drawing/2014/main" id="{1BDA5F66-B23E-B6DF-63BE-3A0998256329}"/>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2" name="矩形 831">
                        <a:extLst>
                          <a:ext uri="{FF2B5EF4-FFF2-40B4-BE49-F238E27FC236}">
                            <a16:creationId xmlns:a16="http://schemas.microsoft.com/office/drawing/2014/main" id="{56107D1F-30A3-6EE5-8C6D-6082DD3C98C8}"/>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3" name="矩形 832">
                        <a:extLst>
                          <a:ext uri="{FF2B5EF4-FFF2-40B4-BE49-F238E27FC236}">
                            <a16:creationId xmlns:a16="http://schemas.microsoft.com/office/drawing/2014/main" id="{B0DCC666-ACCA-D1B6-326A-B4277D5CB26C}"/>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03" name="组合 802">
                      <a:extLst>
                        <a:ext uri="{FF2B5EF4-FFF2-40B4-BE49-F238E27FC236}">
                          <a16:creationId xmlns:a16="http://schemas.microsoft.com/office/drawing/2014/main" id="{F3F8B7DC-D0AD-E221-BABB-7F73B16A6C80}"/>
                        </a:ext>
                      </a:extLst>
                    </p:cNvPr>
                    <p:cNvGrpSpPr/>
                    <p:nvPr/>
                  </p:nvGrpSpPr>
                  <p:grpSpPr>
                    <a:xfrm>
                      <a:off x="9846296" y="3877029"/>
                      <a:ext cx="935613" cy="924503"/>
                      <a:chOff x="7995600" y="718535"/>
                      <a:chExt cx="935613" cy="924503"/>
                    </a:xfrm>
                    <a:solidFill>
                      <a:srgbClr val="FFC000">
                        <a:lumMod val="60000"/>
                        <a:lumOff val="40000"/>
                      </a:srgbClr>
                    </a:solidFill>
                  </p:grpSpPr>
                  <p:sp>
                    <p:nvSpPr>
                      <p:cNvPr id="816" name="矩形 815">
                        <a:extLst>
                          <a:ext uri="{FF2B5EF4-FFF2-40B4-BE49-F238E27FC236}">
                            <a16:creationId xmlns:a16="http://schemas.microsoft.com/office/drawing/2014/main" id="{F104FBE4-27CD-9587-E812-10BB59AC2408}"/>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7" name="矩形 816">
                        <a:extLst>
                          <a:ext uri="{FF2B5EF4-FFF2-40B4-BE49-F238E27FC236}">
                            <a16:creationId xmlns:a16="http://schemas.microsoft.com/office/drawing/2014/main" id="{54CF113B-6764-0A7D-3DA9-183FBA8E6D1A}"/>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8" name="矩形 817">
                        <a:extLst>
                          <a:ext uri="{FF2B5EF4-FFF2-40B4-BE49-F238E27FC236}">
                            <a16:creationId xmlns:a16="http://schemas.microsoft.com/office/drawing/2014/main" id="{0989385E-F425-8F1F-0572-977D1D85C2AF}"/>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9" name="矩形 818">
                        <a:extLst>
                          <a:ext uri="{FF2B5EF4-FFF2-40B4-BE49-F238E27FC236}">
                            <a16:creationId xmlns:a16="http://schemas.microsoft.com/office/drawing/2014/main" id="{2217A6F4-DFF9-697C-A3B0-0CA1875DA684}"/>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0" name="矩形 819">
                        <a:extLst>
                          <a:ext uri="{FF2B5EF4-FFF2-40B4-BE49-F238E27FC236}">
                            <a16:creationId xmlns:a16="http://schemas.microsoft.com/office/drawing/2014/main" id="{A1ED7DE9-0211-49DF-CBFC-7154DB84E853}"/>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1" name="矩形 820">
                        <a:extLst>
                          <a:ext uri="{FF2B5EF4-FFF2-40B4-BE49-F238E27FC236}">
                            <a16:creationId xmlns:a16="http://schemas.microsoft.com/office/drawing/2014/main" id="{34FE0434-58CD-7724-F1A0-167698D51B38}"/>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2" name="矩形 821">
                        <a:extLst>
                          <a:ext uri="{FF2B5EF4-FFF2-40B4-BE49-F238E27FC236}">
                            <a16:creationId xmlns:a16="http://schemas.microsoft.com/office/drawing/2014/main" id="{0A38D089-E845-1621-240A-627DE686694A}"/>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3" name="矩形 822">
                        <a:extLst>
                          <a:ext uri="{FF2B5EF4-FFF2-40B4-BE49-F238E27FC236}">
                            <a16:creationId xmlns:a16="http://schemas.microsoft.com/office/drawing/2014/main" id="{CF066022-16B6-7392-43E4-9860EF721F9E}"/>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4" name="矩形 823">
                        <a:extLst>
                          <a:ext uri="{FF2B5EF4-FFF2-40B4-BE49-F238E27FC236}">
                            <a16:creationId xmlns:a16="http://schemas.microsoft.com/office/drawing/2014/main" id="{BBB086D8-601B-83D7-E199-220D58620A92}"/>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04" name="组合 803">
                      <a:extLst>
                        <a:ext uri="{FF2B5EF4-FFF2-40B4-BE49-F238E27FC236}">
                          <a16:creationId xmlns:a16="http://schemas.microsoft.com/office/drawing/2014/main" id="{D621087F-7731-5E7F-6CBC-9DFDCD29E83E}"/>
                        </a:ext>
                      </a:extLst>
                    </p:cNvPr>
                    <p:cNvGrpSpPr/>
                    <p:nvPr/>
                  </p:nvGrpSpPr>
                  <p:grpSpPr>
                    <a:xfrm>
                      <a:off x="9734638" y="3986391"/>
                      <a:ext cx="935613" cy="924503"/>
                      <a:chOff x="7995600" y="718535"/>
                      <a:chExt cx="935613" cy="924503"/>
                    </a:xfrm>
                    <a:solidFill>
                      <a:srgbClr val="5B9BD5">
                        <a:lumMod val="60000"/>
                        <a:lumOff val="40000"/>
                      </a:srgbClr>
                    </a:solidFill>
                  </p:grpSpPr>
                  <p:sp>
                    <p:nvSpPr>
                      <p:cNvPr id="807" name="矩形 806">
                        <a:extLst>
                          <a:ext uri="{FF2B5EF4-FFF2-40B4-BE49-F238E27FC236}">
                            <a16:creationId xmlns:a16="http://schemas.microsoft.com/office/drawing/2014/main" id="{8E0CBC19-459E-30B8-570C-E8A4AC512AEE}"/>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8" name="矩形 807">
                        <a:extLst>
                          <a:ext uri="{FF2B5EF4-FFF2-40B4-BE49-F238E27FC236}">
                            <a16:creationId xmlns:a16="http://schemas.microsoft.com/office/drawing/2014/main" id="{8301D5BB-B421-A26C-3DED-DBCE4E300F1F}"/>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9" name="矩形 808">
                        <a:extLst>
                          <a:ext uri="{FF2B5EF4-FFF2-40B4-BE49-F238E27FC236}">
                            <a16:creationId xmlns:a16="http://schemas.microsoft.com/office/drawing/2014/main" id="{A45F5C5E-F143-24D1-3E14-304915527D79}"/>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0" name="矩形 809">
                        <a:extLst>
                          <a:ext uri="{FF2B5EF4-FFF2-40B4-BE49-F238E27FC236}">
                            <a16:creationId xmlns:a16="http://schemas.microsoft.com/office/drawing/2014/main" id="{A5090BE6-95FC-08E9-2F40-D76C082628B5}"/>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1" name="矩形 810">
                        <a:extLst>
                          <a:ext uri="{FF2B5EF4-FFF2-40B4-BE49-F238E27FC236}">
                            <a16:creationId xmlns:a16="http://schemas.microsoft.com/office/drawing/2014/main" id="{A0CE4C0A-8C82-9676-0209-A75954E2DF5C}"/>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2" name="矩形 811">
                        <a:extLst>
                          <a:ext uri="{FF2B5EF4-FFF2-40B4-BE49-F238E27FC236}">
                            <a16:creationId xmlns:a16="http://schemas.microsoft.com/office/drawing/2014/main" id="{C9C4B219-295E-399C-8FC8-EE7A7BF1F891}"/>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3" name="矩形 812">
                        <a:extLst>
                          <a:ext uri="{FF2B5EF4-FFF2-40B4-BE49-F238E27FC236}">
                            <a16:creationId xmlns:a16="http://schemas.microsoft.com/office/drawing/2014/main" id="{BD5231E9-156C-E342-9946-678275E88751}"/>
                          </a:ext>
                        </a:extLst>
                      </p:cNvPr>
                      <p:cNvSpPr/>
                      <p:nvPr/>
                    </p:nvSpPr>
                    <p:spPr>
                      <a:xfrm>
                        <a:off x="8619477" y="718536"/>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4" name="矩形 813">
                        <a:extLst>
                          <a:ext uri="{FF2B5EF4-FFF2-40B4-BE49-F238E27FC236}">
                            <a16:creationId xmlns:a16="http://schemas.microsoft.com/office/drawing/2014/main" id="{04D92E8D-FA2A-FB9A-75D1-6329A92771BE}"/>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5" name="矩形 814">
                        <a:extLst>
                          <a:ext uri="{FF2B5EF4-FFF2-40B4-BE49-F238E27FC236}">
                            <a16:creationId xmlns:a16="http://schemas.microsoft.com/office/drawing/2014/main" id="{869E9FDE-81B6-C729-D2BB-304B82664ABA}"/>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805" name="文本框 804">
                      <a:extLst>
                        <a:ext uri="{FF2B5EF4-FFF2-40B4-BE49-F238E27FC236}">
                          <a16:creationId xmlns:a16="http://schemas.microsoft.com/office/drawing/2014/main" id="{821CF5B0-CE30-1570-06C6-4B2C8F1DC967}"/>
                        </a:ext>
                      </a:extLst>
                    </p:cNvPr>
                    <p:cNvSpPr txBox="1"/>
                    <p:nvPr/>
                  </p:nvSpPr>
                  <p:spPr>
                    <a:xfrm>
                      <a:off x="10958954" y="4760166"/>
                      <a:ext cx="321764" cy="38862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806" name="文本框 805">
                      <a:extLst>
                        <a:ext uri="{FF2B5EF4-FFF2-40B4-BE49-F238E27FC236}">
                          <a16:creationId xmlns:a16="http://schemas.microsoft.com/office/drawing/2014/main" id="{A970DB96-7D68-347B-94AC-63CDF281AB3A}"/>
                        </a:ext>
                      </a:extLst>
                    </p:cNvPr>
                    <p:cNvSpPr txBox="1"/>
                    <p:nvPr/>
                  </p:nvSpPr>
                  <p:spPr>
                    <a:xfrm>
                      <a:off x="9902251" y="5520521"/>
                      <a:ext cx="992100" cy="3587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rPr>
                        <a:t>输出</a:t>
                      </a:r>
                    </a:p>
                  </p:txBody>
                </p:sp>
              </p:grpSp>
            </p:grpSp>
            <p:sp>
              <p:nvSpPr>
                <p:cNvPr id="721" name="右大括号 720">
                  <a:extLst>
                    <a:ext uri="{FF2B5EF4-FFF2-40B4-BE49-F238E27FC236}">
                      <a16:creationId xmlns:a16="http://schemas.microsoft.com/office/drawing/2014/main" id="{38605E03-F8BA-EDD9-DE3C-874BAA55ECB0}"/>
                    </a:ext>
                  </a:extLst>
                </p:cNvPr>
                <p:cNvSpPr/>
                <p:nvPr/>
              </p:nvSpPr>
              <p:spPr>
                <a:xfrm rot="2382508">
                  <a:off x="10907660" y="4523109"/>
                  <a:ext cx="158815" cy="471810"/>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2" name="右大括号 721">
                  <a:extLst>
                    <a:ext uri="{FF2B5EF4-FFF2-40B4-BE49-F238E27FC236}">
                      <a16:creationId xmlns:a16="http://schemas.microsoft.com/office/drawing/2014/main" id="{2EDB388D-471C-69FE-3956-8E332452A390}"/>
                    </a:ext>
                  </a:extLst>
                </p:cNvPr>
                <p:cNvSpPr/>
                <p:nvPr/>
              </p:nvSpPr>
              <p:spPr>
                <a:xfrm rot="5400000">
                  <a:off x="10162970" y="4458471"/>
                  <a:ext cx="153864" cy="973179"/>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3" name="文本框 722">
                  <a:extLst>
                    <a:ext uri="{FF2B5EF4-FFF2-40B4-BE49-F238E27FC236}">
                      <a16:creationId xmlns:a16="http://schemas.microsoft.com/office/drawing/2014/main" id="{40E3D330-E2B6-8A58-EB07-3B7F107B6611}"/>
                    </a:ext>
                  </a:extLst>
                </p:cNvPr>
                <p:cNvSpPr txBox="1"/>
                <p:nvPr/>
              </p:nvSpPr>
              <p:spPr>
                <a:xfrm>
                  <a:off x="10085636" y="5010128"/>
                  <a:ext cx="330736" cy="3714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p>
              </p:txBody>
            </p:sp>
            <p:sp>
              <p:nvSpPr>
                <p:cNvPr id="724" name="右大括号 723">
                  <a:extLst>
                    <a:ext uri="{FF2B5EF4-FFF2-40B4-BE49-F238E27FC236}">
                      <a16:creationId xmlns:a16="http://schemas.microsoft.com/office/drawing/2014/main" id="{4DBD876D-4053-2DFA-3B93-38833E9EAD1C}"/>
                    </a:ext>
                  </a:extLst>
                </p:cNvPr>
                <p:cNvSpPr/>
                <p:nvPr/>
              </p:nvSpPr>
              <p:spPr>
                <a:xfrm>
                  <a:off x="11143979" y="3655645"/>
                  <a:ext cx="142839" cy="885384"/>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5" name="文本框 724">
                  <a:extLst>
                    <a:ext uri="{FF2B5EF4-FFF2-40B4-BE49-F238E27FC236}">
                      <a16:creationId xmlns:a16="http://schemas.microsoft.com/office/drawing/2014/main" id="{1A376288-AC37-9400-9B2C-62F0EF04CD93}"/>
                    </a:ext>
                  </a:extLst>
                </p:cNvPr>
                <p:cNvSpPr txBox="1"/>
                <p:nvPr/>
              </p:nvSpPr>
              <p:spPr>
                <a:xfrm>
                  <a:off x="11215400" y="3955090"/>
                  <a:ext cx="292113" cy="3714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p>
              </p:txBody>
            </p:sp>
            <p:sp>
              <p:nvSpPr>
                <p:cNvPr id="726" name="右大括号 725">
                  <a:extLst>
                    <a:ext uri="{FF2B5EF4-FFF2-40B4-BE49-F238E27FC236}">
                      <a16:creationId xmlns:a16="http://schemas.microsoft.com/office/drawing/2014/main" id="{56DA527F-28B7-F6A0-232F-1B5BE7D926BF}"/>
                    </a:ext>
                  </a:extLst>
                </p:cNvPr>
                <p:cNvSpPr/>
                <p:nvPr/>
              </p:nvSpPr>
              <p:spPr>
                <a:xfrm rot="5400000">
                  <a:off x="1791405" y="2150541"/>
                  <a:ext cx="153864" cy="973179"/>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7" name="文本框 726">
                  <a:extLst>
                    <a:ext uri="{FF2B5EF4-FFF2-40B4-BE49-F238E27FC236}">
                      <a16:creationId xmlns:a16="http://schemas.microsoft.com/office/drawing/2014/main" id="{74481AB3-318B-AABC-9D37-D4EEDB6576CE}"/>
                    </a:ext>
                  </a:extLst>
                </p:cNvPr>
                <p:cNvSpPr txBox="1"/>
                <p:nvPr/>
              </p:nvSpPr>
              <p:spPr>
                <a:xfrm>
                  <a:off x="1687930" y="2611799"/>
                  <a:ext cx="330736" cy="37142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p>
              </p:txBody>
            </p:sp>
            <p:sp>
              <p:nvSpPr>
                <p:cNvPr id="728" name="右大括号 727">
                  <a:extLst>
                    <a:ext uri="{FF2B5EF4-FFF2-40B4-BE49-F238E27FC236}">
                      <a16:creationId xmlns:a16="http://schemas.microsoft.com/office/drawing/2014/main" id="{79C2479D-DDDB-B505-53E6-F1127A8E0479}"/>
                    </a:ext>
                  </a:extLst>
                </p:cNvPr>
                <p:cNvSpPr/>
                <p:nvPr/>
              </p:nvSpPr>
              <p:spPr>
                <a:xfrm rot="2382508">
                  <a:off x="2528271" y="2214301"/>
                  <a:ext cx="158815" cy="471810"/>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9" name="文本框 728">
                  <a:extLst>
                    <a:ext uri="{FF2B5EF4-FFF2-40B4-BE49-F238E27FC236}">
                      <a16:creationId xmlns:a16="http://schemas.microsoft.com/office/drawing/2014/main" id="{4015773A-D6B7-2C65-E927-67E05B97CE43}"/>
                    </a:ext>
                  </a:extLst>
                </p:cNvPr>
                <p:cNvSpPr txBox="1"/>
                <p:nvPr/>
              </p:nvSpPr>
              <p:spPr>
                <a:xfrm>
                  <a:off x="2611057" y="2406472"/>
                  <a:ext cx="317862" cy="37142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p>
              </p:txBody>
            </p:sp>
            <p:sp>
              <p:nvSpPr>
                <p:cNvPr id="730" name="右大括号 729">
                  <a:extLst>
                    <a:ext uri="{FF2B5EF4-FFF2-40B4-BE49-F238E27FC236}">
                      <a16:creationId xmlns:a16="http://schemas.microsoft.com/office/drawing/2014/main" id="{8C863DFD-41AD-FF88-96EA-445C61B3195A}"/>
                    </a:ext>
                  </a:extLst>
                </p:cNvPr>
                <p:cNvSpPr/>
                <p:nvPr/>
              </p:nvSpPr>
              <p:spPr>
                <a:xfrm>
                  <a:off x="2737261" y="1359138"/>
                  <a:ext cx="142839" cy="885384"/>
                </a:xfrm>
                <a:prstGeom prst="rightBrace">
                  <a:avLst>
                    <a:gd name="adj1" fmla="val 31181"/>
                    <a:gd name="adj2" fmla="val 5082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1" name="文本框 730">
                  <a:extLst>
                    <a:ext uri="{FF2B5EF4-FFF2-40B4-BE49-F238E27FC236}">
                      <a16:creationId xmlns:a16="http://schemas.microsoft.com/office/drawing/2014/main" id="{07ADB147-572C-A086-3913-4C4FE09A8174}"/>
                    </a:ext>
                  </a:extLst>
                </p:cNvPr>
                <p:cNvSpPr txBox="1"/>
                <p:nvPr/>
              </p:nvSpPr>
              <p:spPr>
                <a:xfrm>
                  <a:off x="2822119" y="1610288"/>
                  <a:ext cx="309639" cy="37157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p>
              </p:txBody>
            </p:sp>
            <p:cxnSp>
              <p:nvCxnSpPr>
                <p:cNvPr id="732" name="直接箭头连接符 731">
                  <a:extLst>
                    <a:ext uri="{FF2B5EF4-FFF2-40B4-BE49-F238E27FC236}">
                      <a16:creationId xmlns:a16="http://schemas.microsoft.com/office/drawing/2014/main" id="{51944416-76A4-5110-6E94-EA582C8B92AE}"/>
                    </a:ext>
                  </a:extLst>
                </p:cNvPr>
                <p:cNvCxnSpPr>
                  <a:cxnSpLocks/>
                  <a:stCxn id="843" idx="2"/>
                </p:cNvCxnSpPr>
                <p:nvPr/>
              </p:nvCxnSpPr>
              <p:spPr>
                <a:xfrm>
                  <a:off x="2854404" y="2914771"/>
                  <a:ext cx="0" cy="590955"/>
                </a:xfrm>
                <a:prstGeom prst="straightConnector1">
                  <a:avLst/>
                </a:prstGeom>
                <a:noFill/>
                <a:ln w="38100" cap="flat" cmpd="sng" algn="ctr">
                  <a:solidFill>
                    <a:sysClr val="windowText" lastClr="000000"/>
                  </a:solidFill>
                  <a:prstDash val="solid"/>
                  <a:miter lim="800000"/>
                  <a:tailEnd type="triangle"/>
                </a:ln>
                <a:effectLst/>
              </p:spPr>
            </p:cxnSp>
            <p:sp>
              <p:nvSpPr>
                <p:cNvPr id="733" name="文本框 732">
                  <a:extLst>
                    <a:ext uri="{FF2B5EF4-FFF2-40B4-BE49-F238E27FC236}">
                      <a16:creationId xmlns:a16="http://schemas.microsoft.com/office/drawing/2014/main" id="{D3850742-B3D6-781F-534C-CBC4C97DF5C8}"/>
                    </a:ext>
                  </a:extLst>
                </p:cNvPr>
                <p:cNvSpPr txBox="1"/>
                <p:nvPr/>
              </p:nvSpPr>
              <p:spPr>
                <a:xfrm>
                  <a:off x="1545214" y="3013804"/>
                  <a:ext cx="1327402" cy="3428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rPr>
                    <a:t>每一个</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rPr>
                    <a:t>Batch</a:t>
                  </a:r>
                </a:p>
              </p:txBody>
            </p:sp>
            <p:sp>
              <p:nvSpPr>
                <p:cNvPr id="734" name="文本框 733">
                  <a:extLst>
                    <a:ext uri="{FF2B5EF4-FFF2-40B4-BE49-F238E27FC236}">
                      <a16:creationId xmlns:a16="http://schemas.microsoft.com/office/drawing/2014/main" id="{5238C443-7481-2D52-0897-432ACADB1AE5}"/>
                    </a:ext>
                  </a:extLst>
                </p:cNvPr>
                <p:cNvSpPr txBox="1"/>
                <p:nvPr/>
              </p:nvSpPr>
              <p:spPr>
                <a:xfrm>
                  <a:off x="5372068" y="1223127"/>
                  <a:ext cx="1356195" cy="3428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6" name="文本框 735">
                  <a:extLst>
                    <a:ext uri="{FF2B5EF4-FFF2-40B4-BE49-F238E27FC236}">
                      <a16:creationId xmlns:a16="http://schemas.microsoft.com/office/drawing/2014/main" id="{6DF1D642-EF3F-FC3C-EAF5-0EEDA310029E}"/>
                    </a:ext>
                  </a:extLst>
                </p:cNvPr>
                <p:cNvSpPr txBox="1"/>
                <p:nvPr/>
              </p:nvSpPr>
              <p:spPr>
                <a:xfrm>
                  <a:off x="7702555" y="1526906"/>
                  <a:ext cx="649566" cy="242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Warp0</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7" name="文本框 736">
                  <a:extLst>
                    <a:ext uri="{FF2B5EF4-FFF2-40B4-BE49-F238E27FC236}">
                      <a16:creationId xmlns:a16="http://schemas.microsoft.com/office/drawing/2014/main" id="{D75EA5C9-C2D7-BDB9-7373-8A34BA5C1948}"/>
                    </a:ext>
                  </a:extLst>
                </p:cNvPr>
                <p:cNvSpPr txBox="1"/>
                <p:nvPr/>
              </p:nvSpPr>
              <p:spPr>
                <a:xfrm>
                  <a:off x="8513765" y="1526906"/>
                  <a:ext cx="649566" cy="242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Warp1</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8" name="文本框 737">
                  <a:extLst>
                    <a:ext uri="{FF2B5EF4-FFF2-40B4-BE49-F238E27FC236}">
                      <a16:creationId xmlns:a16="http://schemas.microsoft.com/office/drawing/2014/main" id="{2D65DBDC-9234-64EC-4C4F-F9D01DB5868E}"/>
                    </a:ext>
                  </a:extLst>
                </p:cNvPr>
                <p:cNvSpPr txBox="1"/>
                <p:nvPr/>
              </p:nvSpPr>
              <p:spPr>
                <a:xfrm>
                  <a:off x="9378660" y="1540220"/>
                  <a:ext cx="649566" cy="242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Warp2</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9" name="文本框 738">
                  <a:extLst>
                    <a:ext uri="{FF2B5EF4-FFF2-40B4-BE49-F238E27FC236}">
                      <a16:creationId xmlns:a16="http://schemas.microsoft.com/office/drawing/2014/main" id="{3A85381F-069B-3F92-8CAA-AF21E4E307BC}"/>
                    </a:ext>
                  </a:extLst>
                </p:cNvPr>
                <p:cNvSpPr txBox="1"/>
                <p:nvPr/>
              </p:nvSpPr>
              <p:spPr>
                <a:xfrm>
                  <a:off x="10202955" y="1555466"/>
                  <a:ext cx="649566" cy="242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Warp3</a:t>
                  </a:r>
                  <a:endParaRPr kumimoji="0" lang="zh-CN" altLang="en-US" sz="11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0" name="矩形 739">
                  <a:extLst>
                    <a:ext uri="{FF2B5EF4-FFF2-40B4-BE49-F238E27FC236}">
                      <a16:creationId xmlns:a16="http://schemas.microsoft.com/office/drawing/2014/main" id="{916103CD-D178-2EB9-5352-1DB1C9CB57C1}"/>
                    </a:ext>
                  </a:extLst>
                </p:cNvPr>
                <p:cNvSpPr/>
                <p:nvPr/>
              </p:nvSpPr>
              <p:spPr>
                <a:xfrm>
                  <a:off x="1673645" y="4025915"/>
                  <a:ext cx="868673" cy="1309504"/>
                </a:xfrm>
                <a:prstGeom prst="rect">
                  <a:avLst/>
                </a:prstGeom>
                <a:solidFill>
                  <a:srgbClr val="4472C4">
                    <a:alpha val="22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1" name="文本框 740">
                  <a:extLst>
                    <a:ext uri="{FF2B5EF4-FFF2-40B4-BE49-F238E27FC236}">
                      <a16:creationId xmlns:a16="http://schemas.microsoft.com/office/drawing/2014/main" id="{D0C0C0A8-98A8-5C4E-F9F4-30EE58737C43}"/>
                    </a:ext>
                  </a:extLst>
                </p:cNvPr>
                <p:cNvSpPr txBox="1"/>
                <p:nvPr/>
              </p:nvSpPr>
              <p:spPr>
                <a:xfrm>
                  <a:off x="2615953" y="4502890"/>
                  <a:ext cx="34491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2" name="文本框 741">
                  <a:extLst>
                    <a:ext uri="{FF2B5EF4-FFF2-40B4-BE49-F238E27FC236}">
                      <a16:creationId xmlns:a16="http://schemas.microsoft.com/office/drawing/2014/main" id="{A2529CE8-C829-718E-2C59-8009387C5277}"/>
                    </a:ext>
                  </a:extLst>
                </p:cNvPr>
                <p:cNvSpPr txBox="1"/>
                <p:nvPr/>
              </p:nvSpPr>
              <p:spPr>
                <a:xfrm>
                  <a:off x="1687554" y="3584661"/>
                  <a:ext cx="351111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hipblasSgemmStridedBatched</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43" name="直接连接符 742">
                  <a:extLst>
                    <a:ext uri="{FF2B5EF4-FFF2-40B4-BE49-F238E27FC236}">
                      <a16:creationId xmlns:a16="http://schemas.microsoft.com/office/drawing/2014/main" id="{D74E7BE2-AF25-7C4E-9902-2AC8715F89E6}"/>
                    </a:ext>
                  </a:extLst>
                </p:cNvPr>
                <p:cNvCxnSpPr>
                  <a:cxnSpLocks/>
                  <a:stCxn id="740" idx="0"/>
                  <a:endCxn id="740" idx="2"/>
                </p:cNvCxnSpPr>
                <p:nvPr/>
              </p:nvCxnSpPr>
              <p:spPr>
                <a:xfrm>
                  <a:off x="2107982" y="4025915"/>
                  <a:ext cx="0" cy="1309504"/>
                </a:xfrm>
                <a:prstGeom prst="line">
                  <a:avLst/>
                </a:prstGeom>
                <a:noFill/>
                <a:ln w="6350" cap="flat" cmpd="sng" algn="ctr">
                  <a:solidFill>
                    <a:sysClr val="windowText" lastClr="000000"/>
                  </a:solidFill>
                  <a:prstDash val="solid"/>
                  <a:miter lim="800000"/>
                </a:ln>
                <a:effectLst/>
              </p:spPr>
            </p:cxnSp>
            <p:cxnSp>
              <p:nvCxnSpPr>
                <p:cNvPr id="744" name="直接连接符 743">
                  <a:extLst>
                    <a:ext uri="{FF2B5EF4-FFF2-40B4-BE49-F238E27FC236}">
                      <a16:creationId xmlns:a16="http://schemas.microsoft.com/office/drawing/2014/main" id="{21898091-FF89-97D1-EB98-0E8043DE88E5}"/>
                    </a:ext>
                  </a:extLst>
                </p:cNvPr>
                <p:cNvCxnSpPr/>
                <p:nvPr/>
              </p:nvCxnSpPr>
              <p:spPr>
                <a:xfrm>
                  <a:off x="1673645" y="4363045"/>
                  <a:ext cx="868673" cy="0"/>
                </a:xfrm>
                <a:prstGeom prst="line">
                  <a:avLst/>
                </a:prstGeom>
                <a:noFill/>
                <a:ln w="6350" cap="flat" cmpd="sng" algn="ctr">
                  <a:solidFill>
                    <a:sysClr val="windowText" lastClr="000000"/>
                  </a:solidFill>
                  <a:prstDash val="solid"/>
                  <a:miter lim="800000"/>
                </a:ln>
                <a:effectLst/>
              </p:spPr>
            </p:cxnSp>
            <p:cxnSp>
              <p:nvCxnSpPr>
                <p:cNvPr id="745" name="直接连接符 744">
                  <a:extLst>
                    <a:ext uri="{FF2B5EF4-FFF2-40B4-BE49-F238E27FC236}">
                      <a16:creationId xmlns:a16="http://schemas.microsoft.com/office/drawing/2014/main" id="{0B1B964B-8584-BB0A-3CAF-56CFCC40EE6B}"/>
                    </a:ext>
                  </a:extLst>
                </p:cNvPr>
                <p:cNvCxnSpPr/>
                <p:nvPr/>
              </p:nvCxnSpPr>
              <p:spPr>
                <a:xfrm>
                  <a:off x="1673645" y="4705994"/>
                  <a:ext cx="868673" cy="0"/>
                </a:xfrm>
                <a:prstGeom prst="line">
                  <a:avLst/>
                </a:prstGeom>
                <a:noFill/>
                <a:ln w="6350" cap="flat" cmpd="sng" algn="ctr">
                  <a:solidFill>
                    <a:sysClr val="windowText" lastClr="000000"/>
                  </a:solidFill>
                  <a:prstDash val="solid"/>
                  <a:miter lim="800000"/>
                </a:ln>
                <a:effectLst/>
              </p:spPr>
            </p:cxnSp>
            <p:cxnSp>
              <p:nvCxnSpPr>
                <p:cNvPr id="746" name="直接连接符 745">
                  <a:extLst>
                    <a:ext uri="{FF2B5EF4-FFF2-40B4-BE49-F238E27FC236}">
                      <a16:creationId xmlns:a16="http://schemas.microsoft.com/office/drawing/2014/main" id="{C9930532-3544-37BF-E51D-A54259E78584}"/>
                    </a:ext>
                  </a:extLst>
                </p:cNvPr>
                <p:cNvCxnSpPr/>
                <p:nvPr/>
              </p:nvCxnSpPr>
              <p:spPr>
                <a:xfrm>
                  <a:off x="1673645" y="5029540"/>
                  <a:ext cx="868673" cy="0"/>
                </a:xfrm>
                <a:prstGeom prst="line">
                  <a:avLst/>
                </a:prstGeom>
                <a:noFill/>
                <a:ln w="6350" cap="flat" cmpd="sng" algn="ctr">
                  <a:solidFill>
                    <a:sysClr val="windowText" lastClr="000000"/>
                  </a:solidFill>
                  <a:prstDash val="solid"/>
                  <a:miter lim="800000"/>
                </a:ln>
                <a:effectLst/>
              </p:spPr>
            </p:cxnSp>
            <p:sp>
              <p:nvSpPr>
                <p:cNvPr id="747" name="文本框 746">
                  <a:extLst>
                    <a:ext uri="{FF2B5EF4-FFF2-40B4-BE49-F238E27FC236}">
                      <a16:creationId xmlns:a16="http://schemas.microsoft.com/office/drawing/2014/main" id="{47E20ECE-D7E4-BD13-49D6-30FDD227141A}"/>
                    </a:ext>
                  </a:extLst>
                </p:cNvPr>
                <p:cNvSpPr txBox="1"/>
                <p:nvPr/>
              </p:nvSpPr>
              <p:spPr>
                <a:xfrm>
                  <a:off x="1945853" y="5364215"/>
                  <a:ext cx="526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8" name="文本框 747">
                  <a:extLst>
                    <a:ext uri="{FF2B5EF4-FFF2-40B4-BE49-F238E27FC236}">
                      <a16:creationId xmlns:a16="http://schemas.microsoft.com/office/drawing/2014/main" id="{ABD7F81E-5181-4C83-64BE-197403A09036}"/>
                    </a:ext>
                  </a:extLst>
                </p:cNvPr>
                <p:cNvSpPr txBox="1"/>
                <p:nvPr/>
              </p:nvSpPr>
              <p:spPr>
                <a:xfrm>
                  <a:off x="1355092" y="4523579"/>
                  <a:ext cx="2431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49" name="矩形 748">
                  <a:extLst>
                    <a:ext uri="{FF2B5EF4-FFF2-40B4-BE49-F238E27FC236}">
                      <a16:creationId xmlns:a16="http://schemas.microsoft.com/office/drawing/2014/main" id="{5A0FF50B-9DB4-9D4B-05C6-753B823D75DF}"/>
                    </a:ext>
                  </a:extLst>
                </p:cNvPr>
                <p:cNvSpPr/>
                <p:nvPr/>
              </p:nvSpPr>
              <p:spPr>
                <a:xfrm rot="5400000">
                  <a:off x="3397933" y="3924985"/>
                  <a:ext cx="868673" cy="1504868"/>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50" name="直接连接符 749">
                  <a:extLst>
                    <a:ext uri="{FF2B5EF4-FFF2-40B4-BE49-F238E27FC236}">
                      <a16:creationId xmlns:a16="http://schemas.microsoft.com/office/drawing/2014/main" id="{ACB7CABC-3D47-23D4-EEF4-609E4F689EEC}"/>
                    </a:ext>
                  </a:extLst>
                </p:cNvPr>
                <p:cNvCxnSpPr>
                  <a:cxnSpLocks/>
                  <a:stCxn id="749" idx="0"/>
                  <a:endCxn id="749" idx="2"/>
                </p:cNvCxnSpPr>
                <p:nvPr/>
              </p:nvCxnSpPr>
              <p:spPr>
                <a:xfrm flipH="1">
                  <a:off x="3079836" y="4677419"/>
                  <a:ext cx="1504868" cy="0"/>
                </a:xfrm>
                <a:prstGeom prst="line">
                  <a:avLst/>
                </a:prstGeom>
                <a:noFill/>
                <a:ln w="6350" cap="flat" cmpd="sng" algn="ctr">
                  <a:solidFill>
                    <a:sysClr val="windowText" lastClr="000000"/>
                  </a:solidFill>
                  <a:prstDash val="solid"/>
                  <a:miter lim="800000"/>
                </a:ln>
                <a:effectLst/>
              </p:spPr>
            </p:cxnSp>
            <p:cxnSp>
              <p:nvCxnSpPr>
                <p:cNvPr id="751" name="直接连接符 750">
                  <a:extLst>
                    <a:ext uri="{FF2B5EF4-FFF2-40B4-BE49-F238E27FC236}">
                      <a16:creationId xmlns:a16="http://schemas.microsoft.com/office/drawing/2014/main" id="{CEF5EE4F-3357-AF8D-BABC-2528C36D7524}"/>
                    </a:ext>
                  </a:extLst>
                </p:cNvPr>
                <p:cNvCxnSpPr>
                  <a:cxnSpLocks/>
                  <a:stCxn id="749" idx="1"/>
                  <a:endCxn id="749" idx="3"/>
                </p:cNvCxnSpPr>
                <p:nvPr/>
              </p:nvCxnSpPr>
              <p:spPr>
                <a:xfrm>
                  <a:off x="3832269" y="4243082"/>
                  <a:ext cx="0" cy="868673"/>
                </a:xfrm>
                <a:prstGeom prst="line">
                  <a:avLst/>
                </a:prstGeom>
                <a:noFill/>
                <a:ln w="6350" cap="flat" cmpd="sng" algn="ctr">
                  <a:solidFill>
                    <a:sysClr val="windowText" lastClr="000000"/>
                  </a:solidFill>
                  <a:prstDash val="solid"/>
                  <a:miter lim="800000"/>
                </a:ln>
                <a:effectLst/>
              </p:spPr>
            </p:cxnSp>
            <p:cxnSp>
              <p:nvCxnSpPr>
                <p:cNvPr id="752" name="直接连接符 751">
                  <a:extLst>
                    <a:ext uri="{FF2B5EF4-FFF2-40B4-BE49-F238E27FC236}">
                      <a16:creationId xmlns:a16="http://schemas.microsoft.com/office/drawing/2014/main" id="{58F3ECAA-91B8-AA0B-7F62-2A7DF79B1774}"/>
                    </a:ext>
                  </a:extLst>
                </p:cNvPr>
                <p:cNvCxnSpPr>
                  <a:cxnSpLocks/>
                </p:cNvCxnSpPr>
                <p:nvPr/>
              </p:nvCxnSpPr>
              <p:spPr>
                <a:xfrm>
                  <a:off x="3442120" y="4243079"/>
                  <a:ext cx="0" cy="868674"/>
                </a:xfrm>
                <a:prstGeom prst="line">
                  <a:avLst/>
                </a:prstGeom>
                <a:noFill/>
                <a:ln w="6350" cap="flat" cmpd="sng" algn="ctr">
                  <a:solidFill>
                    <a:sysClr val="windowText" lastClr="000000"/>
                  </a:solidFill>
                  <a:prstDash val="solid"/>
                  <a:miter lim="800000"/>
                </a:ln>
                <a:effectLst/>
              </p:spPr>
            </p:cxnSp>
            <p:cxnSp>
              <p:nvCxnSpPr>
                <p:cNvPr id="753" name="直接连接符 752">
                  <a:extLst>
                    <a:ext uri="{FF2B5EF4-FFF2-40B4-BE49-F238E27FC236}">
                      <a16:creationId xmlns:a16="http://schemas.microsoft.com/office/drawing/2014/main" id="{FD65D227-9F72-B27B-359E-91B6192CC976}"/>
                    </a:ext>
                  </a:extLst>
                </p:cNvPr>
                <p:cNvCxnSpPr>
                  <a:cxnSpLocks/>
                </p:cNvCxnSpPr>
                <p:nvPr/>
              </p:nvCxnSpPr>
              <p:spPr>
                <a:xfrm>
                  <a:off x="4220201" y="4243079"/>
                  <a:ext cx="0" cy="868674"/>
                </a:xfrm>
                <a:prstGeom prst="line">
                  <a:avLst/>
                </a:prstGeom>
                <a:noFill/>
                <a:ln w="6350" cap="flat" cmpd="sng" algn="ctr">
                  <a:solidFill>
                    <a:sysClr val="windowText" lastClr="000000"/>
                  </a:solidFill>
                  <a:prstDash val="solid"/>
                  <a:miter lim="800000"/>
                </a:ln>
                <a:effectLst/>
              </p:spPr>
            </p:cxnSp>
            <p:sp>
              <p:nvSpPr>
                <p:cNvPr id="754" name="文本框 753">
                  <a:extLst>
                    <a:ext uri="{FF2B5EF4-FFF2-40B4-BE49-F238E27FC236}">
                      <a16:creationId xmlns:a16="http://schemas.microsoft.com/office/drawing/2014/main" id="{9579D089-B638-64E6-AA56-0F163C90B2FD}"/>
                    </a:ext>
                  </a:extLst>
                </p:cNvPr>
                <p:cNvSpPr txBox="1"/>
                <p:nvPr/>
              </p:nvSpPr>
              <p:spPr>
                <a:xfrm>
                  <a:off x="4621072" y="4511875"/>
                  <a:ext cx="526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5" name="文本框 754">
                  <a:extLst>
                    <a:ext uri="{FF2B5EF4-FFF2-40B4-BE49-F238E27FC236}">
                      <a16:creationId xmlns:a16="http://schemas.microsoft.com/office/drawing/2014/main" id="{B789F9E2-F392-F139-62A5-46362419FE68}"/>
                    </a:ext>
                  </a:extLst>
                </p:cNvPr>
                <p:cNvSpPr txBox="1"/>
                <p:nvPr/>
              </p:nvSpPr>
              <p:spPr>
                <a:xfrm>
                  <a:off x="3689137" y="5146216"/>
                  <a:ext cx="2431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57" name="直接箭头连接符 756">
                  <a:extLst>
                    <a:ext uri="{FF2B5EF4-FFF2-40B4-BE49-F238E27FC236}">
                      <a16:creationId xmlns:a16="http://schemas.microsoft.com/office/drawing/2014/main" id="{9B52D330-9FF8-13C0-F66E-AE511BD437B3}"/>
                    </a:ext>
                  </a:extLst>
                </p:cNvPr>
                <p:cNvCxnSpPr>
                  <a:cxnSpLocks/>
                </p:cNvCxnSpPr>
                <p:nvPr/>
              </p:nvCxnSpPr>
              <p:spPr>
                <a:xfrm flipH="1">
                  <a:off x="6728262" y="2202709"/>
                  <a:ext cx="689906" cy="0"/>
                </a:xfrm>
                <a:prstGeom prst="straightConnector1">
                  <a:avLst/>
                </a:prstGeom>
                <a:noFill/>
                <a:ln w="38100" cap="flat" cmpd="sng" algn="ctr">
                  <a:solidFill>
                    <a:sysClr val="windowText" lastClr="000000"/>
                  </a:solidFill>
                  <a:prstDash val="solid"/>
                  <a:miter lim="800000"/>
                  <a:tailEnd type="triangle"/>
                </a:ln>
                <a:effectLst/>
              </p:spPr>
            </p:cxnSp>
            <p:sp>
              <p:nvSpPr>
                <p:cNvPr id="760" name="文本框 759">
                  <a:extLst>
                    <a:ext uri="{FF2B5EF4-FFF2-40B4-BE49-F238E27FC236}">
                      <a16:creationId xmlns:a16="http://schemas.microsoft.com/office/drawing/2014/main" id="{A739CF0B-16B9-C031-22A3-CEE6A04D9306}"/>
                    </a:ext>
                  </a:extLst>
                </p:cNvPr>
                <p:cNvSpPr txBox="1"/>
                <p:nvPr/>
              </p:nvSpPr>
              <p:spPr>
                <a:xfrm>
                  <a:off x="6781291" y="2169343"/>
                  <a:ext cx="792836" cy="5999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Warp</a:t>
                  </a:r>
                </a:p>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61" name="直接箭头连接符 760">
                  <a:extLst>
                    <a:ext uri="{FF2B5EF4-FFF2-40B4-BE49-F238E27FC236}">
                      <a16:creationId xmlns:a16="http://schemas.microsoft.com/office/drawing/2014/main" id="{64C58286-46A0-AD45-64A7-54D40E758B57}"/>
                    </a:ext>
                  </a:extLst>
                </p:cNvPr>
                <p:cNvCxnSpPr>
                  <a:cxnSpLocks/>
                </p:cNvCxnSpPr>
                <p:nvPr/>
              </p:nvCxnSpPr>
              <p:spPr>
                <a:xfrm flipV="1">
                  <a:off x="4965702" y="2852414"/>
                  <a:ext cx="339137" cy="653311"/>
                </a:xfrm>
                <a:prstGeom prst="straightConnector1">
                  <a:avLst/>
                </a:prstGeom>
                <a:noFill/>
                <a:ln w="38100" cap="flat" cmpd="sng" algn="ctr">
                  <a:solidFill>
                    <a:sysClr val="windowText" lastClr="000000"/>
                  </a:solidFill>
                  <a:prstDash val="solid"/>
                  <a:miter lim="800000"/>
                  <a:tailEnd type="triangle"/>
                </a:ln>
                <a:effectLst/>
              </p:spPr>
            </p:cxnSp>
            <p:sp>
              <p:nvSpPr>
                <p:cNvPr id="762" name="文本框 761">
                  <a:extLst>
                    <a:ext uri="{FF2B5EF4-FFF2-40B4-BE49-F238E27FC236}">
                      <a16:creationId xmlns:a16="http://schemas.microsoft.com/office/drawing/2014/main" id="{AEEA868F-2389-46B1-A44D-6B3D2A544C43}"/>
                    </a:ext>
                  </a:extLst>
                </p:cNvPr>
                <p:cNvSpPr txBox="1"/>
                <p:nvPr/>
              </p:nvSpPr>
              <p:spPr>
                <a:xfrm>
                  <a:off x="4304484" y="2842505"/>
                  <a:ext cx="847398" cy="5999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rPr>
                    <a:t> 输出</a:t>
                  </a:r>
                  <a:endPar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Scores</a:t>
                  </a:r>
                </a:p>
              </p:txBody>
            </p:sp>
            <p:cxnSp>
              <p:nvCxnSpPr>
                <p:cNvPr id="763" name="直接箭头连接符 762">
                  <a:extLst>
                    <a:ext uri="{FF2B5EF4-FFF2-40B4-BE49-F238E27FC236}">
                      <a16:creationId xmlns:a16="http://schemas.microsoft.com/office/drawing/2014/main" id="{E59E221A-9879-A35C-1F60-E760057435A6}"/>
                    </a:ext>
                  </a:extLst>
                </p:cNvPr>
                <p:cNvCxnSpPr>
                  <a:cxnSpLocks/>
                </p:cNvCxnSpPr>
                <p:nvPr/>
              </p:nvCxnSpPr>
              <p:spPr>
                <a:xfrm>
                  <a:off x="6103717" y="2888892"/>
                  <a:ext cx="0" cy="1045817"/>
                </a:xfrm>
                <a:prstGeom prst="straightConnector1">
                  <a:avLst/>
                </a:prstGeom>
                <a:noFill/>
                <a:ln w="38100" cap="flat" cmpd="sng" algn="ctr">
                  <a:solidFill>
                    <a:sysClr val="windowText" lastClr="000000"/>
                  </a:solidFill>
                  <a:prstDash val="solid"/>
                  <a:miter lim="800000"/>
                  <a:tailEnd type="triangle"/>
                </a:ln>
                <a:effectLst/>
              </p:spPr>
            </p:cxnSp>
            <p:sp>
              <p:nvSpPr>
                <p:cNvPr id="764" name="文本框 763">
                  <a:extLst>
                    <a:ext uri="{FF2B5EF4-FFF2-40B4-BE49-F238E27FC236}">
                      <a16:creationId xmlns:a16="http://schemas.microsoft.com/office/drawing/2014/main" id="{071D9DE6-9287-AFB5-94CB-7A940D5343E2}"/>
                    </a:ext>
                  </a:extLst>
                </p:cNvPr>
                <p:cNvSpPr txBox="1"/>
                <p:nvPr/>
              </p:nvSpPr>
              <p:spPr>
                <a:xfrm>
                  <a:off x="6067133" y="3550119"/>
                  <a:ext cx="338189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hipblasSgemmStridedBatched</a:t>
                  </a:r>
                  <a:endPar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5" name="文本框 764">
                  <a:extLst>
                    <a:ext uri="{FF2B5EF4-FFF2-40B4-BE49-F238E27FC236}">
                      <a16:creationId xmlns:a16="http://schemas.microsoft.com/office/drawing/2014/main" id="{58091D3E-C04F-A242-56C4-0BD173B3010F}"/>
                    </a:ext>
                  </a:extLst>
                </p:cNvPr>
                <p:cNvSpPr txBox="1"/>
                <p:nvPr/>
              </p:nvSpPr>
              <p:spPr>
                <a:xfrm>
                  <a:off x="5378880" y="4511875"/>
                  <a:ext cx="2431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6" name="矩形 765">
                  <a:extLst>
                    <a:ext uri="{FF2B5EF4-FFF2-40B4-BE49-F238E27FC236}">
                      <a16:creationId xmlns:a16="http://schemas.microsoft.com/office/drawing/2014/main" id="{2455D353-5959-3699-E4E7-C9603BDBE9E4}"/>
                    </a:ext>
                  </a:extLst>
                </p:cNvPr>
                <p:cNvSpPr/>
                <p:nvPr/>
              </p:nvSpPr>
              <p:spPr>
                <a:xfrm>
                  <a:off x="5393900" y="3498874"/>
                  <a:ext cx="3550743" cy="2234674"/>
                </a:xfrm>
                <a:prstGeom prst="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7" name="文本框 766">
                  <a:extLst>
                    <a:ext uri="{FF2B5EF4-FFF2-40B4-BE49-F238E27FC236}">
                      <a16:creationId xmlns:a16="http://schemas.microsoft.com/office/drawing/2014/main" id="{32083EA8-F2D4-4E74-4B9C-037F3F0276A6}"/>
                    </a:ext>
                  </a:extLst>
                </p:cNvPr>
                <p:cNvSpPr txBox="1"/>
                <p:nvPr/>
              </p:nvSpPr>
              <p:spPr>
                <a:xfrm>
                  <a:off x="5584581" y="2944908"/>
                  <a:ext cx="461665" cy="568488"/>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9" name="矩形 768">
                  <a:extLst>
                    <a:ext uri="{FF2B5EF4-FFF2-40B4-BE49-F238E27FC236}">
                      <a16:creationId xmlns:a16="http://schemas.microsoft.com/office/drawing/2014/main" id="{056A8215-2CA6-FF21-548D-8794E494D158}"/>
                    </a:ext>
                  </a:extLst>
                </p:cNvPr>
                <p:cNvSpPr/>
                <p:nvPr/>
              </p:nvSpPr>
              <p:spPr>
                <a:xfrm>
                  <a:off x="5618570" y="4019411"/>
                  <a:ext cx="1546470" cy="1316011"/>
                </a:xfrm>
                <a:prstGeom prst="rect">
                  <a:avLst/>
                </a:prstGeom>
                <a:solidFill>
                  <a:srgbClr val="ED7D31">
                    <a:lumMod val="60000"/>
                    <a:lumOff val="40000"/>
                    <a:alpha val="51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0" name="文本框 769">
                  <a:extLst>
                    <a:ext uri="{FF2B5EF4-FFF2-40B4-BE49-F238E27FC236}">
                      <a16:creationId xmlns:a16="http://schemas.microsoft.com/office/drawing/2014/main" id="{809706D7-2218-7258-B801-D0A61BC46414}"/>
                    </a:ext>
                  </a:extLst>
                </p:cNvPr>
                <p:cNvSpPr txBox="1"/>
                <p:nvPr/>
              </p:nvSpPr>
              <p:spPr>
                <a:xfrm>
                  <a:off x="6244835" y="5339373"/>
                  <a:ext cx="2431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1" name="直接连接符 770">
                  <a:extLst>
                    <a:ext uri="{FF2B5EF4-FFF2-40B4-BE49-F238E27FC236}">
                      <a16:creationId xmlns:a16="http://schemas.microsoft.com/office/drawing/2014/main" id="{ADBBCA0B-7139-8DA1-AFB3-6642174A6EBC}"/>
                    </a:ext>
                  </a:extLst>
                </p:cNvPr>
                <p:cNvCxnSpPr/>
                <p:nvPr/>
              </p:nvCxnSpPr>
              <p:spPr>
                <a:xfrm>
                  <a:off x="5618570" y="5019242"/>
                  <a:ext cx="1546470" cy="0"/>
                </a:xfrm>
                <a:prstGeom prst="line">
                  <a:avLst/>
                </a:prstGeom>
                <a:noFill/>
                <a:ln w="6350" cap="flat" cmpd="sng" algn="ctr">
                  <a:solidFill>
                    <a:sysClr val="windowText" lastClr="000000"/>
                  </a:solidFill>
                  <a:prstDash val="solid"/>
                  <a:miter lim="800000"/>
                </a:ln>
                <a:effectLst/>
              </p:spPr>
            </p:cxnSp>
            <p:cxnSp>
              <p:nvCxnSpPr>
                <p:cNvPr id="772" name="直接连接符 771">
                  <a:extLst>
                    <a:ext uri="{FF2B5EF4-FFF2-40B4-BE49-F238E27FC236}">
                      <a16:creationId xmlns:a16="http://schemas.microsoft.com/office/drawing/2014/main" id="{CC601E6E-1B78-6FDF-BDC6-4D05B2EF3D98}"/>
                    </a:ext>
                  </a:extLst>
                </p:cNvPr>
                <p:cNvCxnSpPr>
                  <a:cxnSpLocks/>
                  <a:stCxn id="769" idx="1"/>
                  <a:endCxn id="769" idx="3"/>
                </p:cNvCxnSpPr>
                <p:nvPr/>
              </p:nvCxnSpPr>
              <p:spPr>
                <a:xfrm>
                  <a:off x="5618570" y="4677416"/>
                  <a:ext cx="1546470" cy="0"/>
                </a:xfrm>
                <a:prstGeom prst="line">
                  <a:avLst/>
                </a:prstGeom>
                <a:noFill/>
                <a:ln w="6350" cap="flat" cmpd="sng" algn="ctr">
                  <a:solidFill>
                    <a:sysClr val="windowText" lastClr="000000"/>
                  </a:solidFill>
                  <a:prstDash val="solid"/>
                  <a:miter lim="800000"/>
                </a:ln>
                <a:effectLst/>
              </p:spPr>
            </p:cxnSp>
            <p:cxnSp>
              <p:nvCxnSpPr>
                <p:cNvPr id="773" name="直接连接符 772">
                  <a:extLst>
                    <a:ext uri="{FF2B5EF4-FFF2-40B4-BE49-F238E27FC236}">
                      <a16:creationId xmlns:a16="http://schemas.microsoft.com/office/drawing/2014/main" id="{846A5F85-7D3B-A2F6-2525-40B9C0C2F45A}"/>
                    </a:ext>
                  </a:extLst>
                </p:cNvPr>
                <p:cNvCxnSpPr/>
                <p:nvPr/>
              </p:nvCxnSpPr>
              <p:spPr>
                <a:xfrm>
                  <a:off x="5606352" y="4363046"/>
                  <a:ext cx="1546470" cy="0"/>
                </a:xfrm>
                <a:prstGeom prst="line">
                  <a:avLst/>
                </a:prstGeom>
                <a:noFill/>
                <a:ln w="6350" cap="flat" cmpd="sng" algn="ctr">
                  <a:solidFill>
                    <a:sysClr val="windowText" lastClr="000000"/>
                  </a:solidFill>
                  <a:prstDash val="solid"/>
                  <a:miter lim="800000"/>
                </a:ln>
                <a:effectLst/>
              </p:spPr>
            </p:cxnSp>
            <p:cxnSp>
              <p:nvCxnSpPr>
                <p:cNvPr id="774" name="直接连接符 773">
                  <a:extLst>
                    <a:ext uri="{FF2B5EF4-FFF2-40B4-BE49-F238E27FC236}">
                      <a16:creationId xmlns:a16="http://schemas.microsoft.com/office/drawing/2014/main" id="{77C3EAF3-19FD-DE81-12D8-60C4522A3A88}"/>
                    </a:ext>
                  </a:extLst>
                </p:cNvPr>
                <p:cNvCxnSpPr>
                  <a:cxnSpLocks/>
                  <a:stCxn id="769" idx="0"/>
                  <a:endCxn id="769" idx="2"/>
                </p:cNvCxnSpPr>
                <p:nvPr/>
              </p:nvCxnSpPr>
              <p:spPr>
                <a:xfrm>
                  <a:off x="6391805" y="4019411"/>
                  <a:ext cx="0" cy="1316011"/>
                </a:xfrm>
                <a:prstGeom prst="line">
                  <a:avLst/>
                </a:prstGeom>
                <a:noFill/>
                <a:ln w="6350" cap="flat" cmpd="sng" algn="ctr">
                  <a:solidFill>
                    <a:sysClr val="windowText" lastClr="000000"/>
                  </a:solidFill>
                  <a:prstDash val="solid"/>
                  <a:miter lim="800000"/>
                </a:ln>
                <a:effectLst/>
              </p:spPr>
            </p:cxnSp>
            <p:cxnSp>
              <p:nvCxnSpPr>
                <p:cNvPr id="775" name="直接连接符 774">
                  <a:extLst>
                    <a:ext uri="{FF2B5EF4-FFF2-40B4-BE49-F238E27FC236}">
                      <a16:creationId xmlns:a16="http://schemas.microsoft.com/office/drawing/2014/main" id="{80A5BCB3-43EA-989D-0008-DA79C2ED02EB}"/>
                    </a:ext>
                  </a:extLst>
                </p:cNvPr>
                <p:cNvCxnSpPr/>
                <p:nvPr/>
              </p:nvCxnSpPr>
              <p:spPr>
                <a:xfrm>
                  <a:off x="6011491" y="4029552"/>
                  <a:ext cx="0" cy="1316011"/>
                </a:xfrm>
                <a:prstGeom prst="line">
                  <a:avLst/>
                </a:prstGeom>
                <a:noFill/>
                <a:ln w="6350" cap="flat" cmpd="sng" algn="ctr">
                  <a:solidFill>
                    <a:sysClr val="windowText" lastClr="000000"/>
                  </a:solidFill>
                  <a:prstDash val="solid"/>
                  <a:miter lim="800000"/>
                </a:ln>
                <a:effectLst/>
              </p:spPr>
            </p:cxnSp>
            <p:cxnSp>
              <p:nvCxnSpPr>
                <p:cNvPr id="776" name="直接连接符 775">
                  <a:extLst>
                    <a:ext uri="{FF2B5EF4-FFF2-40B4-BE49-F238E27FC236}">
                      <a16:creationId xmlns:a16="http://schemas.microsoft.com/office/drawing/2014/main" id="{53614882-0B62-75A0-B09D-17BE51512E2A}"/>
                    </a:ext>
                  </a:extLst>
                </p:cNvPr>
                <p:cNvCxnSpPr/>
                <p:nvPr/>
              </p:nvCxnSpPr>
              <p:spPr>
                <a:xfrm>
                  <a:off x="6781293" y="4029552"/>
                  <a:ext cx="0" cy="1316011"/>
                </a:xfrm>
                <a:prstGeom prst="line">
                  <a:avLst/>
                </a:prstGeom>
                <a:noFill/>
                <a:ln w="6350" cap="flat" cmpd="sng" algn="ctr">
                  <a:solidFill>
                    <a:sysClr val="windowText" lastClr="000000"/>
                  </a:solidFill>
                  <a:prstDash val="solid"/>
                  <a:miter lim="800000"/>
                </a:ln>
                <a:effectLst/>
              </p:spPr>
            </p:cxnSp>
            <p:sp>
              <p:nvSpPr>
                <p:cNvPr id="777" name="文本框 776">
                  <a:extLst>
                    <a:ext uri="{FF2B5EF4-FFF2-40B4-BE49-F238E27FC236}">
                      <a16:creationId xmlns:a16="http://schemas.microsoft.com/office/drawing/2014/main" id="{3F95314F-CDF3-2CE8-6CF9-96EA31935B57}"/>
                    </a:ext>
                  </a:extLst>
                </p:cNvPr>
                <p:cNvSpPr txBox="1"/>
                <p:nvPr/>
              </p:nvSpPr>
              <p:spPr>
                <a:xfrm>
                  <a:off x="7200439" y="4530669"/>
                  <a:ext cx="34491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8" name="矩形 777">
                  <a:extLst>
                    <a:ext uri="{FF2B5EF4-FFF2-40B4-BE49-F238E27FC236}">
                      <a16:creationId xmlns:a16="http://schemas.microsoft.com/office/drawing/2014/main" id="{17B4BB11-DA10-6BEE-67AF-17EDE816178F}"/>
                    </a:ext>
                  </a:extLst>
                </p:cNvPr>
                <p:cNvSpPr/>
                <p:nvPr/>
              </p:nvSpPr>
              <p:spPr>
                <a:xfrm>
                  <a:off x="7721806" y="4019411"/>
                  <a:ext cx="868673" cy="1326151"/>
                </a:xfrm>
                <a:prstGeom prst="rect">
                  <a:avLst/>
                </a:prstGeom>
                <a:solidFill>
                  <a:srgbClr val="4472C4">
                    <a:alpha val="22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9" name="直接连接符 778">
                  <a:extLst>
                    <a:ext uri="{FF2B5EF4-FFF2-40B4-BE49-F238E27FC236}">
                      <a16:creationId xmlns:a16="http://schemas.microsoft.com/office/drawing/2014/main" id="{2C86C4DD-CE62-FC41-6464-72C4324BF6E5}"/>
                    </a:ext>
                  </a:extLst>
                </p:cNvPr>
                <p:cNvCxnSpPr>
                  <a:cxnSpLocks/>
                  <a:stCxn id="778" idx="0"/>
                  <a:endCxn id="778" idx="2"/>
                </p:cNvCxnSpPr>
                <p:nvPr/>
              </p:nvCxnSpPr>
              <p:spPr>
                <a:xfrm>
                  <a:off x="8156144" y="4019411"/>
                  <a:ext cx="0" cy="1326151"/>
                </a:xfrm>
                <a:prstGeom prst="line">
                  <a:avLst/>
                </a:prstGeom>
                <a:noFill/>
                <a:ln w="6350" cap="flat" cmpd="sng" algn="ctr">
                  <a:solidFill>
                    <a:sysClr val="windowText" lastClr="000000"/>
                  </a:solidFill>
                  <a:prstDash val="solid"/>
                  <a:miter lim="800000"/>
                </a:ln>
                <a:effectLst/>
              </p:spPr>
            </p:cxnSp>
            <p:cxnSp>
              <p:nvCxnSpPr>
                <p:cNvPr id="780" name="直接连接符 779">
                  <a:extLst>
                    <a:ext uri="{FF2B5EF4-FFF2-40B4-BE49-F238E27FC236}">
                      <a16:creationId xmlns:a16="http://schemas.microsoft.com/office/drawing/2014/main" id="{83CB3C1F-8C66-F803-2740-AA761CE355E0}"/>
                    </a:ext>
                  </a:extLst>
                </p:cNvPr>
                <p:cNvCxnSpPr>
                  <a:cxnSpLocks/>
                </p:cNvCxnSpPr>
                <p:nvPr/>
              </p:nvCxnSpPr>
              <p:spPr>
                <a:xfrm>
                  <a:off x="7728154" y="4363046"/>
                  <a:ext cx="868673" cy="0"/>
                </a:xfrm>
                <a:prstGeom prst="line">
                  <a:avLst/>
                </a:prstGeom>
                <a:noFill/>
                <a:ln w="6350" cap="flat" cmpd="sng" algn="ctr">
                  <a:solidFill>
                    <a:sysClr val="windowText" lastClr="000000"/>
                  </a:solidFill>
                  <a:prstDash val="solid"/>
                  <a:miter lim="800000"/>
                </a:ln>
                <a:effectLst/>
              </p:spPr>
            </p:cxnSp>
            <p:cxnSp>
              <p:nvCxnSpPr>
                <p:cNvPr id="781" name="直接连接符 780">
                  <a:extLst>
                    <a:ext uri="{FF2B5EF4-FFF2-40B4-BE49-F238E27FC236}">
                      <a16:creationId xmlns:a16="http://schemas.microsoft.com/office/drawing/2014/main" id="{CD0B8CB1-2263-C83E-3006-61812E992179}"/>
                    </a:ext>
                  </a:extLst>
                </p:cNvPr>
                <p:cNvCxnSpPr>
                  <a:cxnSpLocks/>
                </p:cNvCxnSpPr>
                <p:nvPr/>
              </p:nvCxnSpPr>
              <p:spPr>
                <a:xfrm>
                  <a:off x="7707137" y="4687718"/>
                  <a:ext cx="868673" cy="0"/>
                </a:xfrm>
                <a:prstGeom prst="line">
                  <a:avLst/>
                </a:prstGeom>
                <a:noFill/>
                <a:ln w="6350" cap="flat" cmpd="sng" algn="ctr">
                  <a:solidFill>
                    <a:sysClr val="windowText" lastClr="000000"/>
                  </a:solidFill>
                  <a:prstDash val="solid"/>
                  <a:miter lim="800000"/>
                </a:ln>
                <a:effectLst/>
              </p:spPr>
            </p:cxnSp>
            <p:cxnSp>
              <p:nvCxnSpPr>
                <p:cNvPr id="782" name="直接连接符 781">
                  <a:extLst>
                    <a:ext uri="{FF2B5EF4-FFF2-40B4-BE49-F238E27FC236}">
                      <a16:creationId xmlns:a16="http://schemas.microsoft.com/office/drawing/2014/main" id="{23446593-19E7-BFE6-66C0-14BE6BF5DDEC}"/>
                    </a:ext>
                  </a:extLst>
                </p:cNvPr>
                <p:cNvCxnSpPr>
                  <a:cxnSpLocks/>
                </p:cNvCxnSpPr>
                <p:nvPr/>
              </p:nvCxnSpPr>
              <p:spPr>
                <a:xfrm>
                  <a:off x="7721806" y="5029541"/>
                  <a:ext cx="868673" cy="0"/>
                </a:xfrm>
                <a:prstGeom prst="line">
                  <a:avLst/>
                </a:prstGeom>
                <a:noFill/>
                <a:ln w="6350" cap="flat" cmpd="sng" algn="ctr">
                  <a:solidFill>
                    <a:sysClr val="windowText" lastClr="000000"/>
                  </a:solidFill>
                  <a:prstDash val="solid"/>
                  <a:miter lim="800000"/>
                </a:ln>
                <a:effectLst/>
              </p:spPr>
            </p:cxnSp>
            <p:sp>
              <p:nvSpPr>
                <p:cNvPr id="783" name="文本框 782">
                  <a:extLst>
                    <a:ext uri="{FF2B5EF4-FFF2-40B4-BE49-F238E27FC236}">
                      <a16:creationId xmlns:a16="http://schemas.microsoft.com/office/drawing/2014/main" id="{DA2C7E2A-53A0-7F75-53CB-2ED78212F0EA}"/>
                    </a:ext>
                  </a:extLst>
                </p:cNvPr>
                <p:cNvSpPr txBox="1"/>
                <p:nvPr/>
              </p:nvSpPr>
              <p:spPr>
                <a:xfrm>
                  <a:off x="7987642" y="5345513"/>
                  <a:ext cx="52612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4" name="文本框 783">
                  <a:extLst>
                    <a:ext uri="{FF2B5EF4-FFF2-40B4-BE49-F238E27FC236}">
                      <a16:creationId xmlns:a16="http://schemas.microsoft.com/office/drawing/2014/main" id="{CA19A968-A353-26A1-5EB0-D430C461B1A2}"/>
                    </a:ext>
                  </a:extLst>
                </p:cNvPr>
                <p:cNvSpPr txBox="1"/>
                <p:nvPr/>
              </p:nvSpPr>
              <p:spPr>
                <a:xfrm>
                  <a:off x="8589291" y="4501909"/>
                  <a:ext cx="24312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6" name="直接箭头连接符 785">
                  <a:extLst>
                    <a:ext uri="{FF2B5EF4-FFF2-40B4-BE49-F238E27FC236}">
                      <a16:creationId xmlns:a16="http://schemas.microsoft.com/office/drawing/2014/main" id="{4991D6AE-0793-6547-D0D5-C8B47A30D51F}"/>
                    </a:ext>
                  </a:extLst>
                </p:cNvPr>
                <p:cNvCxnSpPr>
                  <a:cxnSpLocks/>
                </p:cNvCxnSpPr>
                <p:nvPr/>
              </p:nvCxnSpPr>
              <p:spPr>
                <a:xfrm flipV="1">
                  <a:off x="8990020" y="4541030"/>
                  <a:ext cx="748716" cy="9453"/>
                </a:xfrm>
                <a:prstGeom prst="straightConnector1">
                  <a:avLst/>
                </a:prstGeom>
                <a:noFill/>
                <a:ln w="38100" cap="flat" cmpd="sng" algn="ctr">
                  <a:solidFill>
                    <a:sysClr val="windowText" lastClr="000000"/>
                  </a:solidFill>
                  <a:prstDash val="solid"/>
                  <a:miter lim="800000"/>
                  <a:tailEnd type="triangle"/>
                </a:ln>
                <a:effectLst/>
              </p:spPr>
            </p:cxnSp>
            <p:sp>
              <p:nvSpPr>
                <p:cNvPr id="787" name="文本框 786">
                  <a:extLst>
                    <a:ext uri="{FF2B5EF4-FFF2-40B4-BE49-F238E27FC236}">
                      <a16:creationId xmlns:a16="http://schemas.microsoft.com/office/drawing/2014/main" id="{45E13D24-0957-D024-84FA-F3506EC8C857}"/>
                    </a:ext>
                  </a:extLst>
                </p:cNvPr>
                <p:cNvSpPr txBox="1"/>
                <p:nvPr/>
              </p:nvSpPr>
              <p:spPr>
                <a:xfrm>
                  <a:off x="9004826" y="4178713"/>
                  <a:ext cx="756708" cy="34285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kern="0" dirty="0">
                      <a:solidFill>
                        <a:prstClr val="black"/>
                      </a:solidFill>
                      <a:latin typeface="+mn-ea"/>
                      <a:cs typeface="Times New Roman" panose="02020603050405020304" pitchFamily="18" charset="0"/>
                    </a:rPr>
                    <a:t>所有</a:t>
                  </a:r>
                  <a:endParaRPr kumimoji="0" lang="en-US" altLang="zh-CN"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p:sp>
              <p:nvSpPr>
                <p:cNvPr id="791" name="立方体 790">
                  <a:extLst>
                    <a:ext uri="{FF2B5EF4-FFF2-40B4-BE49-F238E27FC236}">
                      <a16:creationId xmlns:a16="http://schemas.microsoft.com/office/drawing/2014/main" id="{381B95BF-863B-D561-9CA3-B5FB9779B450}"/>
                    </a:ext>
                  </a:extLst>
                </p:cNvPr>
                <p:cNvSpPr/>
                <p:nvPr/>
              </p:nvSpPr>
              <p:spPr>
                <a:xfrm>
                  <a:off x="8296019" y="1536570"/>
                  <a:ext cx="1101278" cy="999630"/>
                </a:xfrm>
                <a:prstGeom prst="cube">
                  <a:avLst/>
                </a:prstGeom>
                <a:solidFill>
                  <a:srgbClr val="FFC000">
                    <a:lumMod val="20000"/>
                    <a:lumOff val="80000"/>
                    <a:alpha val="20000"/>
                  </a:srgbClr>
                </a:solidFill>
                <a:ln w="12700" cap="flat" cmpd="sng" algn="ctr">
                  <a:solidFill>
                    <a:srgbClr val="A5A5A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717" name="乘号 716">
                <a:extLst>
                  <a:ext uri="{FF2B5EF4-FFF2-40B4-BE49-F238E27FC236}">
                    <a16:creationId xmlns:a16="http://schemas.microsoft.com/office/drawing/2014/main" id="{1C54E5E8-1548-EFBC-6754-EC0C76ED3663}"/>
                  </a:ext>
                </a:extLst>
              </p:cNvPr>
              <p:cNvSpPr/>
              <p:nvPr/>
            </p:nvSpPr>
            <p:spPr>
              <a:xfrm>
                <a:off x="7004028" y="4379123"/>
                <a:ext cx="309964" cy="309964"/>
              </a:xfrm>
              <a:prstGeom prst="mathMultiply">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8" name="乘号 717">
                <a:extLst>
                  <a:ext uri="{FF2B5EF4-FFF2-40B4-BE49-F238E27FC236}">
                    <a16:creationId xmlns:a16="http://schemas.microsoft.com/office/drawing/2014/main" id="{96995C4E-90E7-87AC-B27C-942E174B92F9}"/>
                  </a:ext>
                </a:extLst>
              </p:cNvPr>
              <p:cNvSpPr/>
              <p:nvPr/>
            </p:nvSpPr>
            <p:spPr>
              <a:xfrm>
                <a:off x="2351345" y="4369163"/>
                <a:ext cx="309964" cy="309964"/>
              </a:xfrm>
              <a:prstGeom prst="mathMultiply">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893" name="文本框 892">
              <a:extLst>
                <a:ext uri="{FF2B5EF4-FFF2-40B4-BE49-F238E27FC236}">
                  <a16:creationId xmlns:a16="http://schemas.microsoft.com/office/drawing/2014/main" id="{D50866ED-A766-532C-5612-B004368C3656}"/>
                </a:ext>
              </a:extLst>
            </p:cNvPr>
            <p:cNvSpPr txBox="1"/>
            <p:nvPr/>
          </p:nvSpPr>
          <p:spPr>
            <a:xfrm>
              <a:off x="2232666" y="1497788"/>
              <a:ext cx="692925" cy="369332"/>
            </a:xfrm>
            <a:prstGeom prst="rect">
              <a:avLst/>
            </a:prstGeom>
            <a:noFill/>
          </p:spPr>
          <p:txBody>
            <a:bodyPr wrap="square" rtlCol="0">
              <a:spAutoFit/>
            </a:bodyPr>
            <a:lstStyle/>
            <a:p>
              <a:r>
                <a:rPr lang="zh-CN" altLang="en-US" dirty="0">
                  <a:latin typeface="+mn-ea"/>
                  <a:cs typeface="Times New Roman" panose="02020603050405020304" pitchFamily="18" charset="0"/>
                </a:rPr>
                <a:t>输入</a:t>
              </a:r>
            </a:p>
          </p:txBody>
        </p:sp>
        <mc:AlternateContent xmlns:mc="http://schemas.openxmlformats.org/markup-compatibility/2006" xmlns:a14="http://schemas.microsoft.com/office/drawing/2010/main">
          <mc:Choice Requires="a14">
            <p:sp>
              <p:nvSpPr>
                <p:cNvPr id="894" name="矩形 893">
                  <a:extLst>
                    <a:ext uri="{FF2B5EF4-FFF2-40B4-BE49-F238E27FC236}">
                      <a16:creationId xmlns:a16="http://schemas.microsoft.com/office/drawing/2014/main" id="{353E52B1-19CB-C983-B0D8-956586AB2EE8}"/>
                    </a:ext>
                  </a:extLst>
                </p:cNvPr>
                <p:cNvSpPr/>
                <p:nvPr/>
              </p:nvSpPr>
              <p:spPr>
                <a:xfrm>
                  <a:off x="923596" y="6337972"/>
                  <a:ext cx="3212842"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阶段一：</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Q</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𝐾</m:t>
                          </m:r>
                        </m:e>
                        <m:sup>
                          <m:r>
                            <a:rPr lang="en-US" altLang="zh-CN" b="0" i="1" smtClean="0">
                              <a:latin typeface="Cambria Math" panose="02040503050406030204" pitchFamily="18" charset="0"/>
                              <a:ea typeface="Cambria Math" panose="02040503050406030204" pitchFamily="18" charset="0"/>
                            </a:rPr>
                            <m:t>𝑇</m:t>
                          </m:r>
                        </m:sup>
                      </m:sSup>
                    </m:oMath>
                  </a14:m>
                  <a:endParaRPr lang="zh-CN" altLang="en-US" dirty="0">
                    <a:latin typeface="+mn-ea"/>
                  </a:endParaRPr>
                </a:p>
              </p:txBody>
            </p:sp>
          </mc:Choice>
          <mc:Fallback xmlns="">
            <p:sp>
              <p:nvSpPr>
                <p:cNvPr id="894" name="矩形 893">
                  <a:extLst>
                    <a:ext uri="{FF2B5EF4-FFF2-40B4-BE49-F238E27FC236}">
                      <a16:creationId xmlns:a16="http://schemas.microsoft.com/office/drawing/2014/main" id="{353E52B1-19CB-C983-B0D8-956586AB2EE8}"/>
                    </a:ext>
                  </a:extLst>
                </p:cNvPr>
                <p:cNvSpPr>
                  <a:spLocks noRot="1" noChangeAspect="1" noMove="1" noResize="1" noEditPoints="1" noAdjustHandles="1" noChangeArrowheads="1" noChangeShapeType="1" noTextEdit="1"/>
                </p:cNvSpPr>
                <p:nvPr/>
              </p:nvSpPr>
              <p:spPr>
                <a:xfrm>
                  <a:off x="923596" y="6337972"/>
                  <a:ext cx="3212842" cy="360000"/>
                </a:xfrm>
                <a:prstGeom prst="rect">
                  <a:avLst/>
                </a:prstGeom>
                <a:blipFill>
                  <a:blip r:embed="rId3"/>
                  <a:stretch>
                    <a:fillRect t="-10169" b="-28814"/>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5" name="文本框 894">
                  <a:extLst>
                    <a:ext uri="{FF2B5EF4-FFF2-40B4-BE49-F238E27FC236}">
                      <a16:creationId xmlns:a16="http://schemas.microsoft.com/office/drawing/2014/main" id="{A43D4CF7-5792-2D36-9435-D1075B634F77}"/>
                    </a:ext>
                  </a:extLst>
                </p:cNvPr>
                <p:cNvSpPr txBox="1"/>
                <p:nvPr/>
              </p:nvSpPr>
              <p:spPr>
                <a:xfrm>
                  <a:off x="4752829" y="1464372"/>
                  <a:ext cx="172628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Warp</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CN" i="1" dirty="0">
                          <a:solidFill>
                            <a:schemeClr val="tx1">
                              <a:lumMod val="85000"/>
                              <a:lumOff val="15000"/>
                            </a:schemeClr>
                          </a:solidFill>
                          <a:latin typeface="Cambria Math" panose="02040503050406030204" pitchFamily="18" charset="0"/>
                        </a:rPr>
                        <m:t>𝑠𝑖𝑧𝑒</m:t>
                      </m:r>
                      <m:r>
                        <a:rPr lang="en-US" altLang="zh-CN" i="1" dirty="0">
                          <a:solidFill>
                            <a:schemeClr val="tx1">
                              <a:lumMod val="85000"/>
                              <a:lumOff val="15000"/>
                            </a:schemeClr>
                          </a:solidFill>
                          <a:latin typeface="Cambria Math" panose="02040503050406030204" pitchFamily="18" charset="0"/>
                        </a:rPr>
                        <m:t>=64</m:t>
                      </m:r>
                    </m:oMath>
                  </a14:m>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p:sp>
              <p:nvSpPr>
                <p:cNvPr id="895" name="文本框 894">
                  <a:extLst>
                    <a:ext uri="{FF2B5EF4-FFF2-40B4-BE49-F238E27FC236}">
                      <a16:creationId xmlns:a16="http://schemas.microsoft.com/office/drawing/2014/main" id="{A43D4CF7-5792-2D36-9435-D1075B634F77}"/>
                    </a:ext>
                  </a:extLst>
                </p:cNvPr>
                <p:cNvSpPr txBox="1">
                  <a:spLocks noRot="1" noChangeAspect="1" noMove="1" noResize="1" noEditPoints="1" noAdjustHandles="1" noChangeArrowheads="1" noChangeShapeType="1" noTextEdit="1"/>
                </p:cNvSpPr>
                <p:nvPr/>
              </p:nvSpPr>
              <p:spPr>
                <a:xfrm>
                  <a:off x="4752829" y="1464372"/>
                  <a:ext cx="1726288" cy="369332"/>
                </a:xfrm>
                <a:prstGeom prst="rect">
                  <a:avLst/>
                </a:prstGeom>
                <a:blipFill>
                  <a:blip r:embed="rId4"/>
                  <a:stretch>
                    <a:fillRect l="-2827" t="-10000" r="-7774" b="-26667"/>
                  </a:stretch>
                </a:blipFill>
              </p:spPr>
              <p:txBody>
                <a:bodyPr/>
                <a:lstStyle/>
                <a:p>
                  <a:r>
                    <a:rPr lang="zh-CN" altLang="en-US">
                      <a:noFill/>
                    </a:rPr>
                    <a:t> </a:t>
                  </a:r>
                </a:p>
              </p:txBody>
            </p:sp>
          </mc:Fallback>
        </mc:AlternateContent>
        <p:sp>
          <p:nvSpPr>
            <p:cNvPr id="896" name="文本框 895">
              <a:extLst>
                <a:ext uri="{FF2B5EF4-FFF2-40B4-BE49-F238E27FC236}">
                  <a16:creationId xmlns:a16="http://schemas.microsoft.com/office/drawing/2014/main" id="{9EE9B5E9-0D86-8298-2D51-0BCEA2EA82E6}"/>
                </a:ext>
              </a:extLst>
            </p:cNvPr>
            <p:cNvSpPr txBox="1"/>
            <p:nvPr/>
          </p:nvSpPr>
          <p:spPr>
            <a:xfrm>
              <a:off x="4808940" y="2064067"/>
              <a:ext cx="1614066" cy="646331"/>
            </a:xfrm>
            <a:prstGeom prst="rect">
              <a:avLst/>
            </a:prstGeom>
            <a:noFill/>
          </p:spPr>
          <p:txBody>
            <a:bodyPr wrap="square" rtlCol="0">
              <a:spAutoFit/>
            </a:bodyPr>
            <a:lstStyle/>
            <a:p>
              <a:pPr algn="ctr"/>
              <a:r>
                <a:rPr lang="zh-CN" altLang="en-US" dirty="0">
                  <a:latin typeface="+mn-ea"/>
                  <a:cs typeface="Times New Roman" panose="02020603050405020304" pitchFamily="18" charset="0"/>
                </a:rPr>
                <a:t>蝶式规约</a:t>
              </a:r>
              <a:endParaRPr lang="en-US" altLang="zh-CN" dirty="0">
                <a:latin typeface="+mn-ea"/>
                <a:cs typeface="Times New Roman" panose="02020603050405020304" pitchFamily="18" charset="0"/>
              </a:endParaRPr>
            </a:p>
            <a:p>
              <a:pPr algn="ctr"/>
              <a:r>
                <a:rPr lang="zh-CN" altLang="en-US" dirty="0">
                  <a:latin typeface="+mn-ea"/>
                  <a:cs typeface="Times New Roman" panose="02020603050405020304" pitchFamily="18" charset="0"/>
                </a:rPr>
                <a:t>最大值、求和</a:t>
              </a:r>
            </a:p>
          </p:txBody>
        </p:sp>
        <p:sp>
          <p:nvSpPr>
            <p:cNvPr id="897" name="文本框 896">
              <a:extLst>
                <a:ext uri="{FF2B5EF4-FFF2-40B4-BE49-F238E27FC236}">
                  <a16:creationId xmlns:a16="http://schemas.microsoft.com/office/drawing/2014/main" id="{5018CB30-C34A-4403-6281-57C7D41A3C59}"/>
                </a:ext>
              </a:extLst>
            </p:cNvPr>
            <p:cNvSpPr txBox="1"/>
            <p:nvPr/>
          </p:nvSpPr>
          <p:spPr>
            <a:xfrm>
              <a:off x="5719422" y="3328773"/>
              <a:ext cx="1784564" cy="369332"/>
            </a:xfrm>
            <a:prstGeom prst="rect">
              <a:avLst/>
            </a:prstGeom>
            <a:noFill/>
          </p:spPr>
          <p:txBody>
            <a:bodyPr wrap="square" rtlCol="0">
              <a:spAutoFit/>
            </a:bodyPr>
            <a:lstStyle/>
            <a:p>
              <a:r>
                <a:rPr lang="zh-CN" altLang="en-US" dirty="0">
                  <a:latin typeface="+mn-ea"/>
                  <a:cs typeface="Times New Roman" panose="02020603050405020304" pitchFamily="18" charset="0"/>
                </a:rPr>
                <a:t>归一化</a:t>
              </a:r>
            </a:p>
          </p:txBody>
        </p:sp>
        <p:sp>
          <p:nvSpPr>
            <p:cNvPr id="898" name="矩形 897">
              <a:extLst>
                <a:ext uri="{FF2B5EF4-FFF2-40B4-BE49-F238E27FC236}">
                  <a16:creationId xmlns:a16="http://schemas.microsoft.com/office/drawing/2014/main" id="{FAA81CA9-084B-849E-B5E5-8A305DEBBD8A}"/>
                </a:ext>
              </a:extLst>
            </p:cNvPr>
            <p:cNvSpPr/>
            <p:nvPr/>
          </p:nvSpPr>
          <p:spPr>
            <a:xfrm>
              <a:off x="6753614" y="881667"/>
              <a:ext cx="3212842"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阶段二：</a:t>
              </a:r>
              <a:r>
                <a:rPr lang="en-US" altLang="zh-CN" dirty="0" err="1">
                  <a:latin typeface="+mn-ea"/>
                </a:rPr>
                <a:t>Softmax</a:t>
              </a:r>
              <a:r>
                <a:rPr lang="zh-CN" altLang="en-US" dirty="0">
                  <a:latin typeface="+mn-ea"/>
                </a:rPr>
                <a:t>归一化</a:t>
              </a:r>
            </a:p>
          </p:txBody>
        </p:sp>
        <p:sp>
          <p:nvSpPr>
            <p:cNvPr id="899" name="文本框 898">
              <a:extLst>
                <a:ext uri="{FF2B5EF4-FFF2-40B4-BE49-F238E27FC236}">
                  <a16:creationId xmlns:a16="http://schemas.microsoft.com/office/drawing/2014/main" id="{971929C3-3E1F-047E-363A-7B646321E518}"/>
                </a:ext>
              </a:extLst>
            </p:cNvPr>
            <p:cNvSpPr txBox="1"/>
            <p:nvPr/>
          </p:nvSpPr>
          <p:spPr>
            <a:xfrm>
              <a:off x="7503986" y="1382045"/>
              <a:ext cx="3531736" cy="369332"/>
            </a:xfrm>
            <a:prstGeom prst="rect">
              <a:avLst/>
            </a:prstGeom>
            <a:noFill/>
          </p:spPr>
          <p:txBody>
            <a:bodyPr wrap="none" rtlCol="0">
              <a:spAutoFit/>
            </a:bodyPr>
            <a:lstStyle/>
            <a:p>
              <a:r>
                <a:rPr lang="zh-CN" altLang="en-US" dirty="0">
                  <a:solidFill>
                    <a:schemeClr val="tx1">
                      <a:lumMod val="85000"/>
                      <a:lumOff val="15000"/>
                    </a:schemeClr>
                  </a:solidFill>
                  <a:latin typeface="+mn-ea"/>
                </a:rPr>
                <a:t>使用</a:t>
              </a:r>
              <a:r>
                <a:rPr lang="zh-CN" altLang="en-US" b="1" dirty="0">
                  <a:solidFill>
                    <a:schemeClr val="tx1">
                      <a:lumMod val="85000"/>
                      <a:lumOff val="15000"/>
                    </a:schemeClr>
                  </a:solidFill>
                  <a:highlight>
                    <a:srgbClr val="FFFF00"/>
                  </a:highlight>
                  <a:latin typeface="+mn-ea"/>
                </a:rPr>
                <a:t>共享内存</a:t>
              </a:r>
              <a:r>
                <a:rPr lang="zh-CN" altLang="en-US" dirty="0">
                  <a:solidFill>
                    <a:schemeClr val="tx1">
                      <a:lumMod val="85000"/>
                      <a:lumOff val="15000"/>
                    </a:schemeClr>
                  </a:solidFill>
                  <a:latin typeface="+mn-ea"/>
                </a:rPr>
                <a:t>缓存</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scores</a:t>
              </a:r>
              <a:r>
                <a:rPr lang="zh-CN" altLang="en-US" dirty="0">
                  <a:solidFill>
                    <a:schemeClr val="tx1">
                      <a:lumMod val="85000"/>
                      <a:lumOff val="15000"/>
                    </a:schemeClr>
                  </a:solidFill>
                  <a:latin typeface="+mn-ea"/>
                </a:rPr>
                <a:t>的每一行</a:t>
              </a:r>
              <a:endParaRPr lang="zh-CN" altLang="en-US" dirty="0">
                <a:latin typeface="+mn-ea"/>
                <a:cs typeface="Times New Roman" panose="02020603050405020304" pitchFamily="18" charset="0"/>
              </a:endParaRPr>
            </a:p>
          </p:txBody>
        </p:sp>
        <p:sp>
          <p:nvSpPr>
            <p:cNvPr id="900" name="文本框 899">
              <a:extLst>
                <a:ext uri="{FF2B5EF4-FFF2-40B4-BE49-F238E27FC236}">
                  <a16:creationId xmlns:a16="http://schemas.microsoft.com/office/drawing/2014/main" id="{45D65993-5CBA-6998-6B51-D9AA2660302A}"/>
                </a:ext>
              </a:extLst>
            </p:cNvPr>
            <p:cNvSpPr txBox="1"/>
            <p:nvPr/>
          </p:nvSpPr>
          <p:spPr>
            <a:xfrm>
              <a:off x="7719853" y="2795650"/>
              <a:ext cx="3216955" cy="369332"/>
            </a:xfrm>
            <a:prstGeom prst="rect">
              <a:avLst/>
            </a:prstGeom>
            <a:noFill/>
          </p:spPr>
          <p:txBody>
            <a:bodyPr wrap="square">
              <a:spAutoFit/>
            </a:bodyPr>
            <a:lstStyle/>
            <a:p>
              <a:r>
                <a:rPr kumimoji="0" lang="en-US" altLang="zh-CN" b="0" i="0" u="none" strike="noStrike" cap="none" normalizeH="0" baseline="0" dirty="0">
                  <a:ln>
                    <a:noFill/>
                  </a:ln>
                  <a:solidFill>
                    <a:schemeClr val="tx1">
                      <a:lumMod val="85000"/>
                      <a:lumOff val="15000"/>
                    </a:schemeClr>
                  </a:solidFill>
                  <a:effectLst/>
                  <a:latin typeface="+mn-ea"/>
                </a:rPr>
                <a:t>(Shuffle</a:t>
              </a:r>
              <a:r>
                <a:rPr kumimoji="0" lang="zh-CN" altLang="en-US" b="0" i="0" u="none" strike="noStrike" cap="none" normalizeH="0" baseline="0" dirty="0">
                  <a:ln>
                    <a:noFill/>
                  </a:ln>
                  <a:solidFill>
                    <a:schemeClr val="tx1">
                      <a:lumMod val="85000"/>
                      <a:lumOff val="15000"/>
                    </a:schemeClr>
                  </a:solidFill>
                  <a:effectLst/>
                  <a:latin typeface="+mn-ea"/>
                </a:rPr>
                <a:t>指令降低同步开销</a:t>
              </a:r>
              <a:r>
                <a:rPr kumimoji="0" lang="en-US" altLang="zh-CN" b="0" i="0" u="none" strike="noStrike" cap="none" normalizeH="0" baseline="0" dirty="0">
                  <a:ln>
                    <a:noFill/>
                  </a:ln>
                  <a:solidFill>
                    <a:schemeClr val="tx1">
                      <a:lumMod val="85000"/>
                      <a:lumOff val="15000"/>
                    </a:schemeClr>
                  </a:solidFill>
                  <a:effectLst/>
                  <a:latin typeface="+mn-ea"/>
                </a:rPr>
                <a:t>) </a:t>
              </a:r>
              <a:endParaRPr lang="zh-CN" altLang="en-US" dirty="0"/>
            </a:p>
          </p:txBody>
        </p:sp>
        <p:sp>
          <p:nvSpPr>
            <p:cNvPr id="901" name="文本框 900">
              <a:extLst>
                <a:ext uri="{FF2B5EF4-FFF2-40B4-BE49-F238E27FC236}">
                  <a16:creationId xmlns:a16="http://schemas.microsoft.com/office/drawing/2014/main" id="{DC452B58-AEE1-F05A-14BE-748BE65B89F0}"/>
                </a:ext>
              </a:extLst>
            </p:cNvPr>
            <p:cNvSpPr txBox="1"/>
            <p:nvPr/>
          </p:nvSpPr>
          <p:spPr>
            <a:xfrm>
              <a:off x="6340659" y="1772430"/>
              <a:ext cx="1010102" cy="677108"/>
            </a:xfrm>
            <a:prstGeom prst="rect">
              <a:avLst/>
            </a:prstGeom>
            <a:noFill/>
          </p:spPr>
          <p:txBody>
            <a:bodyPr wrap="square" rtlCol="0">
              <a:spAutoFit/>
            </a:bodyPr>
            <a:lstStyle/>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dirty="0">
                  <a:latin typeface="+mn-ea"/>
                  <a:cs typeface="Times New Roman" panose="02020603050405020304" pitchFamily="18" charset="0"/>
                </a:rPr>
                <a:t>每一个</a:t>
              </a:r>
            </a:p>
          </p:txBody>
        </p:sp>
        <mc:AlternateContent xmlns:mc="http://schemas.openxmlformats.org/markup-compatibility/2006" xmlns:a14="http://schemas.microsoft.com/office/drawing/2010/main">
          <mc:Choice Requires="a14">
            <p:sp>
              <p:nvSpPr>
                <p:cNvPr id="902" name="矩形 901">
                  <a:extLst>
                    <a:ext uri="{FF2B5EF4-FFF2-40B4-BE49-F238E27FC236}">
                      <a16:creationId xmlns:a16="http://schemas.microsoft.com/office/drawing/2014/main" id="{38D9D73E-41E3-EF8E-F9E1-E0C2CC3926BF}"/>
                    </a:ext>
                  </a:extLst>
                </p:cNvPr>
                <p:cNvSpPr/>
                <p:nvPr/>
              </p:nvSpPr>
              <p:spPr>
                <a:xfrm>
                  <a:off x="5372182" y="6347411"/>
                  <a:ext cx="3212843"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n-ea"/>
                    </a:rPr>
                    <a:t>阶段三：</a:t>
                  </a:r>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Sc</m:t>
                      </m:r>
                      <m:r>
                        <a:rPr lang="en-US" altLang="zh-CN" b="0" i="1" smtClean="0">
                          <a:latin typeface="Cambria Math" panose="02040503050406030204" pitchFamily="18" charset="0"/>
                          <a:ea typeface="Cambria Math" panose="02040503050406030204" pitchFamily="18" charset="0"/>
                        </a:rPr>
                        <m:t>𝑜𝑟𝑒𝑠</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oMath>
                  </a14:m>
                  <a:endParaRPr lang="zh-CN" altLang="en-US" dirty="0">
                    <a:latin typeface="+mn-ea"/>
                  </a:endParaRPr>
                </a:p>
              </p:txBody>
            </p:sp>
          </mc:Choice>
          <mc:Fallback xmlns="">
            <p:sp>
              <p:nvSpPr>
                <p:cNvPr id="902" name="矩形 901">
                  <a:extLst>
                    <a:ext uri="{FF2B5EF4-FFF2-40B4-BE49-F238E27FC236}">
                      <a16:creationId xmlns:a16="http://schemas.microsoft.com/office/drawing/2014/main" id="{38D9D73E-41E3-EF8E-F9E1-E0C2CC3926BF}"/>
                    </a:ext>
                  </a:extLst>
                </p:cNvPr>
                <p:cNvSpPr>
                  <a:spLocks noRot="1" noChangeAspect="1" noMove="1" noResize="1" noEditPoints="1" noAdjustHandles="1" noChangeArrowheads="1" noChangeShapeType="1" noTextEdit="1"/>
                </p:cNvSpPr>
                <p:nvPr/>
              </p:nvSpPr>
              <p:spPr>
                <a:xfrm>
                  <a:off x="5372182" y="6347411"/>
                  <a:ext cx="3212843" cy="360000"/>
                </a:xfrm>
                <a:prstGeom prst="rect">
                  <a:avLst/>
                </a:prstGeom>
                <a:blipFill>
                  <a:blip r:embed="rId5"/>
                  <a:stretch>
                    <a:fillRect t="-10169" b="-27119"/>
                  </a:stretch>
                </a:blipFill>
                <a:ln>
                  <a:noFill/>
                </a:ln>
              </p:spPr>
              <p:txBody>
                <a:bodyPr/>
                <a:lstStyle/>
                <a:p>
                  <a:r>
                    <a:rPr lang="zh-CN" altLang="en-US">
                      <a:noFill/>
                    </a:rPr>
                    <a:t> </a:t>
                  </a:r>
                </a:p>
              </p:txBody>
            </p:sp>
          </mc:Fallback>
        </mc:AlternateContent>
        <p:sp>
          <p:nvSpPr>
            <p:cNvPr id="903" name="文本框 902">
              <a:extLst>
                <a:ext uri="{FF2B5EF4-FFF2-40B4-BE49-F238E27FC236}">
                  <a16:creationId xmlns:a16="http://schemas.microsoft.com/office/drawing/2014/main" id="{F70E940A-F4BE-FA44-7899-26835275D9B2}"/>
                </a:ext>
              </a:extLst>
            </p:cNvPr>
            <p:cNvSpPr txBox="1"/>
            <p:nvPr/>
          </p:nvSpPr>
          <p:spPr>
            <a:xfrm>
              <a:off x="8906722" y="4931238"/>
              <a:ext cx="1097325"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Batch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5" name="矩形: 圆角 4">
            <a:extLst>
              <a:ext uri="{FF2B5EF4-FFF2-40B4-BE49-F238E27FC236}">
                <a16:creationId xmlns:a16="http://schemas.microsoft.com/office/drawing/2014/main" id="{A41A60BB-DFD0-24B9-DC55-C3A58833B11C}"/>
              </a:ext>
            </a:extLst>
          </p:cNvPr>
          <p:cNvSpPr/>
          <p:nvPr/>
        </p:nvSpPr>
        <p:spPr>
          <a:xfrm>
            <a:off x="255405" y="1379949"/>
            <a:ext cx="3489308" cy="1795130"/>
          </a:xfrm>
          <a:prstGeom prst="round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510E5387-2962-62D8-4AF5-3D3A8F7CFD43}"/>
              </a:ext>
            </a:extLst>
          </p:cNvPr>
          <p:cNvSpPr/>
          <p:nvPr/>
        </p:nvSpPr>
        <p:spPr>
          <a:xfrm>
            <a:off x="239349" y="3814445"/>
            <a:ext cx="4118926" cy="2407265"/>
          </a:xfrm>
          <a:prstGeom prst="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圆角 6">
            <a:extLst>
              <a:ext uri="{FF2B5EF4-FFF2-40B4-BE49-F238E27FC236}">
                <a16:creationId xmlns:a16="http://schemas.microsoft.com/office/drawing/2014/main" id="{ABC4B48A-0C3C-55DA-3877-C9C2E033B7F8}"/>
              </a:ext>
            </a:extLst>
          </p:cNvPr>
          <p:cNvSpPr/>
          <p:nvPr/>
        </p:nvSpPr>
        <p:spPr>
          <a:xfrm>
            <a:off x="4562151" y="1280187"/>
            <a:ext cx="7120369" cy="1840902"/>
          </a:xfrm>
          <a:prstGeom prst="round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9ADDCA0B-2931-A800-0610-8FE8A6CFFAAE}"/>
              </a:ext>
            </a:extLst>
          </p:cNvPr>
          <p:cNvSpPr/>
          <p:nvPr/>
        </p:nvSpPr>
        <p:spPr>
          <a:xfrm>
            <a:off x="4840806" y="3804930"/>
            <a:ext cx="3978868" cy="2407266"/>
          </a:xfrm>
          <a:prstGeom prst="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83A057F-D6F0-9B5E-41DD-4D0BFB714F46}"/>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6</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16840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172F-4F2D-FF63-6AFF-E54096A8D822}"/>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3BB39FAA-4FC8-BCAD-EF6D-26B91063C738}"/>
              </a:ext>
            </a:extLst>
          </p:cNvPr>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——attention</a:t>
            </a:r>
            <a:r>
              <a:rPr kumimoji="1" lang="zh-CN" altLang="en-US" dirty="0">
                <a:solidFill>
                  <a:srgbClr val="002664"/>
                </a:solidFill>
              </a:rPr>
              <a:t>（</a:t>
            </a:r>
            <a:r>
              <a:rPr kumimoji="1" lang="en-US" altLang="zh-CN" dirty="0">
                <a:solidFill>
                  <a:srgbClr val="002664"/>
                </a:solidFill>
              </a:rPr>
              <a:t>Warp</a:t>
            </a:r>
            <a:r>
              <a:rPr kumimoji="1" lang="zh-CN" altLang="en-US" dirty="0">
                <a:solidFill>
                  <a:srgbClr val="002664"/>
                </a:solidFill>
              </a:rPr>
              <a:t>规约）</a:t>
            </a:r>
          </a:p>
        </p:txBody>
      </p:sp>
      <p:sp>
        <p:nvSpPr>
          <p:cNvPr id="8" name="文本框 7">
            <a:extLst>
              <a:ext uri="{FF2B5EF4-FFF2-40B4-BE49-F238E27FC236}">
                <a16:creationId xmlns:a16="http://schemas.microsoft.com/office/drawing/2014/main" id="{01EB3CDB-552A-6B73-6700-B003046A0EAE}"/>
              </a:ext>
            </a:extLst>
          </p:cNvPr>
          <p:cNvSpPr txBox="1"/>
          <p:nvPr/>
        </p:nvSpPr>
        <p:spPr>
          <a:xfrm>
            <a:off x="8828552" y="4665874"/>
            <a:ext cx="3146497"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n-ea"/>
              </a:rPr>
              <a:t>时间复杂度：</a:t>
            </a:r>
            <a:r>
              <a:rPr lang="en-US" altLang="zh-CN" b="1" dirty="0">
                <a:solidFill>
                  <a:schemeClr val="tx1">
                    <a:lumMod val="85000"/>
                    <a:lumOff val="15000"/>
                  </a:schemeClr>
                </a:solidFill>
                <a:highlight>
                  <a:srgbClr val="FFFF00"/>
                </a:highlight>
                <a:latin typeface="+mn-ea"/>
              </a:rPr>
              <a:t>O(</a:t>
            </a:r>
            <a:r>
              <a:rPr lang="en-US" altLang="zh-CN" b="1" dirty="0" err="1">
                <a:solidFill>
                  <a:schemeClr val="tx1">
                    <a:lumMod val="85000"/>
                    <a:lumOff val="15000"/>
                  </a:schemeClr>
                </a:solidFill>
                <a:highlight>
                  <a:srgbClr val="FFFF00"/>
                </a:highlight>
                <a:latin typeface="+mn-ea"/>
              </a:rPr>
              <a:t>log₂N</a:t>
            </a:r>
            <a:r>
              <a:rPr lang="en-US" altLang="zh-CN" b="1" dirty="0">
                <a:solidFill>
                  <a:schemeClr val="tx1">
                    <a:lumMod val="85000"/>
                    <a:lumOff val="15000"/>
                  </a:schemeClr>
                </a:solidFill>
                <a:highlight>
                  <a:srgbClr val="FFFF00"/>
                </a:highlight>
                <a:latin typeface="+mn-ea"/>
              </a:rPr>
              <a:t>)</a:t>
            </a:r>
            <a:r>
              <a:rPr lang="en-US" altLang="zh-CN" b="1" dirty="0">
                <a:solidFill>
                  <a:schemeClr val="tx1">
                    <a:lumMod val="85000"/>
                    <a:lumOff val="15000"/>
                  </a:schemeClr>
                </a:solidFill>
                <a:latin typeface="+mn-ea"/>
              </a:rPr>
              <a:t> </a:t>
            </a:r>
          </a:p>
          <a:p>
            <a:pPr marL="285750" indent="-285750">
              <a:lnSpc>
                <a:spcPct val="150000"/>
              </a:lnSpc>
              <a:buFont typeface="Arial" panose="020B0604020202020204" pitchFamily="34" charset="0"/>
              <a:buChar char="•"/>
            </a:pPr>
            <a:r>
              <a:rPr lang="en-US" altLang="zh-CN" b="1" dirty="0">
                <a:solidFill>
                  <a:schemeClr val="tx1">
                    <a:lumMod val="85000"/>
                    <a:lumOff val="15000"/>
                  </a:schemeClr>
                </a:solidFill>
                <a:highlight>
                  <a:srgbClr val="FFFF00"/>
                </a:highlight>
                <a:latin typeface="+mn-ea"/>
              </a:rPr>
              <a:t>3</a:t>
            </a:r>
            <a:r>
              <a:rPr lang="zh-CN" altLang="en-US" b="1" dirty="0">
                <a:solidFill>
                  <a:schemeClr val="tx1">
                    <a:lumMod val="85000"/>
                    <a:lumOff val="15000"/>
                  </a:schemeClr>
                </a:solidFill>
                <a:highlight>
                  <a:srgbClr val="FFFF00"/>
                </a:highlight>
                <a:latin typeface="+mn-ea"/>
              </a:rPr>
              <a:t>步</a:t>
            </a:r>
            <a:r>
              <a:rPr lang="zh-CN" altLang="en-US" dirty="0">
                <a:solidFill>
                  <a:schemeClr val="tx1">
                    <a:lumMod val="85000"/>
                    <a:lumOff val="15000"/>
                  </a:schemeClr>
                </a:solidFill>
                <a:latin typeface="+mn-ea"/>
              </a:rPr>
              <a:t>完成</a:t>
            </a:r>
            <a:r>
              <a:rPr lang="en-US" altLang="zh-CN" dirty="0">
                <a:solidFill>
                  <a:schemeClr val="tx1">
                    <a:lumMod val="85000"/>
                    <a:lumOff val="15000"/>
                  </a:schemeClr>
                </a:solidFill>
                <a:latin typeface="+mn-ea"/>
              </a:rPr>
              <a:t>8</a:t>
            </a:r>
            <a:r>
              <a:rPr lang="zh-CN" altLang="en-US" dirty="0">
                <a:solidFill>
                  <a:schemeClr val="tx1">
                    <a:lumMod val="85000"/>
                    <a:lumOff val="15000"/>
                  </a:schemeClr>
                </a:solidFill>
                <a:latin typeface="+mn-ea"/>
              </a:rPr>
              <a:t>线程归约，</a:t>
            </a:r>
            <a:r>
              <a:rPr lang="en-US" altLang="zh-CN" dirty="0">
                <a:solidFill>
                  <a:schemeClr val="tx1">
                    <a:lumMod val="85000"/>
                    <a:lumOff val="15000"/>
                  </a:schemeClr>
                </a:solidFill>
                <a:latin typeface="+mn-ea"/>
              </a:rPr>
              <a:t>64</a:t>
            </a:r>
            <a:r>
              <a:rPr lang="zh-CN" altLang="en-US" dirty="0">
                <a:solidFill>
                  <a:schemeClr val="tx1">
                    <a:lumMod val="85000"/>
                    <a:lumOff val="15000"/>
                  </a:schemeClr>
                </a:solidFill>
                <a:latin typeface="+mn-ea"/>
              </a:rPr>
              <a:t>线程仅需</a:t>
            </a:r>
            <a:r>
              <a:rPr lang="en-US" altLang="zh-CN" b="1" dirty="0">
                <a:solidFill>
                  <a:schemeClr val="tx1">
                    <a:lumMod val="85000"/>
                    <a:lumOff val="15000"/>
                  </a:schemeClr>
                </a:solidFill>
                <a:highlight>
                  <a:srgbClr val="FFFF00"/>
                </a:highlight>
                <a:latin typeface="+mn-ea"/>
              </a:rPr>
              <a:t>6</a:t>
            </a:r>
            <a:r>
              <a:rPr lang="zh-CN" altLang="en-US" b="1" dirty="0">
                <a:solidFill>
                  <a:schemeClr val="tx1">
                    <a:lumMod val="85000"/>
                    <a:lumOff val="15000"/>
                  </a:schemeClr>
                </a:solidFill>
                <a:highlight>
                  <a:srgbClr val="FFFF00"/>
                </a:highlight>
                <a:latin typeface="+mn-ea"/>
              </a:rPr>
              <a:t>步</a:t>
            </a:r>
            <a:endParaRPr lang="en-US" altLang="zh-CN" b="1" dirty="0">
              <a:solidFill>
                <a:schemeClr val="tx1">
                  <a:lumMod val="85000"/>
                  <a:lumOff val="15000"/>
                </a:schemeClr>
              </a:solidFill>
              <a:highlight>
                <a:srgbClr val="FFFF00"/>
              </a:highlight>
              <a:latin typeface="+mn-ea"/>
            </a:endParaRPr>
          </a:p>
        </p:txBody>
      </p:sp>
      <p:sp>
        <p:nvSpPr>
          <p:cNvPr id="178" name="文本框 177">
            <a:extLst>
              <a:ext uri="{FF2B5EF4-FFF2-40B4-BE49-F238E27FC236}">
                <a16:creationId xmlns:a16="http://schemas.microsoft.com/office/drawing/2014/main" id="{E8667141-47D0-D16C-DDE2-8C5995FDD240}"/>
              </a:ext>
            </a:extLst>
          </p:cNvPr>
          <p:cNvSpPr txBox="1"/>
          <p:nvPr/>
        </p:nvSpPr>
        <p:spPr>
          <a:xfrm>
            <a:off x="195164" y="5617225"/>
            <a:ext cx="875645" cy="338554"/>
          </a:xfrm>
          <a:prstGeom prst="rect">
            <a:avLst/>
          </a:prstGeom>
          <a:solidFill>
            <a:srgbClr val="002664"/>
          </a:solidFill>
        </p:spPr>
        <p:txBody>
          <a:bodyPr wrap="square" rtlCol="0">
            <a:spAutoFit/>
          </a:bodyPr>
          <a:lstStyle/>
          <a:p>
            <a:pPr lvl="0" algn="ctr">
              <a:defRPr/>
            </a:pPr>
            <a:r>
              <a:rPr lang="zh-CN" altLang="en-US" sz="1600" b="1" kern="0" dirty="0">
                <a:solidFill>
                  <a:schemeClr val="bg1"/>
                </a:solidFill>
                <a:highlight>
                  <a:srgbClr val="002664"/>
                </a:highlight>
                <a:latin typeface="+mn-ea"/>
                <a:cs typeface="Times New Roman" panose="02020603050405020304" pitchFamily="18" charset="0"/>
              </a:rPr>
              <a:t>阶段四</a:t>
            </a:r>
            <a:endParaRPr lang="zh-CN" altLang="en-US" sz="1600" kern="0" dirty="0">
              <a:solidFill>
                <a:schemeClr val="bg1"/>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58" name="组合 57">
            <a:extLst>
              <a:ext uri="{FF2B5EF4-FFF2-40B4-BE49-F238E27FC236}">
                <a16:creationId xmlns:a16="http://schemas.microsoft.com/office/drawing/2014/main" id="{6BE33932-7545-31E9-C796-E3F4E84451AB}"/>
              </a:ext>
            </a:extLst>
          </p:cNvPr>
          <p:cNvGrpSpPr/>
          <p:nvPr/>
        </p:nvGrpSpPr>
        <p:grpSpPr>
          <a:xfrm>
            <a:off x="994033" y="5093992"/>
            <a:ext cx="7509113" cy="1452648"/>
            <a:chOff x="1183035" y="5156253"/>
            <a:chExt cx="7509113" cy="1452648"/>
          </a:xfrm>
        </p:grpSpPr>
        <p:sp>
          <p:nvSpPr>
            <p:cNvPr id="179" name="椭圆 178">
              <a:extLst>
                <a:ext uri="{FF2B5EF4-FFF2-40B4-BE49-F238E27FC236}">
                  <a16:creationId xmlns:a16="http://schemas.microsoft.com/office/drawing/2014/main" id="{E15C6A4E-D574-7872-CE35-2821ADFDCEA9}"/>
                </a:ext>
              </a:extLst>
            </p:cNvPr>
            <p:cNvSpPr/>
            <p:nvPr/>
          </p:nvSpPr>
          <p:spPr>
            <a:xfrm>
              <a:off x="4618855" y="5156253"/>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T0</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0" name="椭圆 179">
              <a:extLst>
                <a:ext uri="{FF2B5EF4-FFF2-40B4-BE49-F238E27FC236}">
                  <a16:creationId xmlns:a16="http://schemas.microsoft.com/office/drawing/2014/main" id="{C2C42A1A-728F-9C46-FD9B-950238301F1E}"/>
                </a:ext>
              </a:extLst>
            </p:cNvPr>
            <p:cNvSpPr/>
            <p:nvPr/>
          </p:nvSpPr>
          <p:spPr>
            <a:xfrm>
              <a:off x="1183035" y="5973939"/>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T1</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1" name="椭圆 180">
              <a:extLst>
                <a:ext uri="{FF2B5EF4-FFF2-40B4-BE49-F238E27FC236}">
                  <a16:creationId xmlns:a16="http://schemas.microsoft.com/office/drawing/2014/main" id="{656C6EBB-4387-39E2-BC5F-CFA0C6A05DC7}"/>
                </a:ext>
              </a:extLst>
            </p:cNvPr>
            <p:cNvSpPr/>
            <p:nvPr/>
          </p:nvSpPr>
          <p:spPr>
            <a:xfrm>
              <a:off x="2372846" y="5973867"/>
              <a:ext cx="650812" cy="60019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T2</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2" name="椭圆 181">
              <a:extLst>
                <a:ext uri="{FF2B5EF4-FFF2-40B4-BE49-F238E27FC236}">
                  <a16:creationId xmlns:a16="http://schemas.microsoft.com/office/drawing/2014/main" id="{94129E99-3FFA-725C-17E2-B25D22812291}"/>
                </a:ext>
              </a:extLst>
            </p:cNvPr>
            <p:cNvSpPr/>
            <p:nvPr/>
          </p:nvSpPr>
          <p:spPr>
            <a:xfrm>
              <a:off x="3447759" y="5956485"/>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T3</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3" name="椭圆 182">
              <a:extLst>
                <a:ext uri="{FF2B5EF4-FFF2-40B4-BE49-F238E27FC236}">
                  <a16:creationId xmlns:a16="http://schemas.microsoft.com/office/drawing/2014/main" id="{F10D0474-88DA-0825-94AF-B035BFC14D59}"/>
                </a:ext>
              </a:extLst>
            </p:cNvPr>
            <p:cNvSpPr/>
            <p:nvPr/>
          </p:nvSpPr>
          <p:spPr>
            <a:xfrm>
              <a:off x="4618855" y="5956485"/>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T4</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4" name="椭圆 183">
              <a:extLst>
                <a:ext uri="{FF2B5EF4-FFF2-40B4-BE49-F238E27FC236}">
                  <a16:creationId xmlns:a16="http://schemas.microsoft.com/office/drawing/2014/main" id="{E3AAD009-7529-5C9D-D5C2-9B179B2B59AE}"/>
                </a:ext>
              </a:extLst>
            </p:cNvPr>
            <p:cNvSpPr/>
            <p:nvPr/>
          </p:nvSpPr>
          <p:spPr>
            <a:xfrm>
              <a:off x="5784637" y="5968482"/>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T5</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 name="椭圆 184">
              <a:extLst>
                <a:ext uri="{FF2B5EF4-FFF2-40B4-BE49-F238E27FC236}">
                  <a16:creationId xmlns:a16="http://schemas.microsoft.com/office/drawing/2014/main" id="{6355A45D-2345-E8E0-0402-16FF3A470184}"/>
                </a:ext>
              </a:extLst>
            </p:cNvPr>
            <p:cNvSpPr/>
            <p:nvPr/>
          </p:nvSpPr>
          <p:spPr>
            <a:xfrm>
              <a:off x="6886248" y="5956485"/>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T6</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 name="椭圆 185">
              <a:extLst>
                <a:ext uri="{FF2B5EF4-FFF2-40B4-BE49-F238E27FC236}">
                  <a16:creationId xmlns:a16="http://schemas.microsoft.com/office/drawing/2014/main" id="{5F9DE067-F9BC-6B72-EAE4-53BCA5BD0169}"/>
                </a:ext>
              </a:extLst>
            </p:cNvPr>
            <p:cNvSpPr/>
            <p:nvPr/>
          </p:nvSpPr>
          <p:spPr>
            <a:xfrm>
              <a:off x="8041336" y="5968482"/>
              <a:ext cx="650812" cy="634962"/>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T7</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4EA3FF2F-96B3-F221-8B94-C281D83D9209}"/>
                </a:ext>
              </a:extLst>
            </p:cNvPr>
            <p:cNvCxnSpPr>
              <a:cxnSpLocks/>
              <a:stCxn id="179" idx="3"/>
              <a:endCxn id="180" idx="0"/>
            </p:cNvCxnSpPr>
            <p:nvPr/>
          </p:nvCxnSpPr>
          <p:spPr>
            <a:xfrm flipH="1">
              <a:off x="1508441" y="5698227"/>
              <a:ext cx="3205723" cy="275712"/>
            </a:xfrm>
            <a:prstGeom prst="straightConnector1">
              <a:avLst/>
            </a:prstGeom>
            <a:noFill/>
            <a:ln w="12700" cap="flat" cmpd="sng" algn="ctr">
              <a:solidFill>
                <a:sysClr val="windowText" lastClr="000000"/>
              </a:solidFill>
              <a:prstDash val="solid"/>
              <a:miter lim="800000"/>
              <a:tailEnd type="triangle"/>
            </a:ln>
            <a:effectLst/>
          </p:spPr>
        </p:cxnSp>
        <p:cxnSp>
          <p:nvCxnSpPr>
            <p:cNvPr id="188" name="直接箭头连接符 187">
              <a:extLst>
                <a:ext uri="{FF2B5EF4-FFF2-40B4-BE49-F238E27FC236}">
                  <a16:creationId xmlns:a16="http://schemas.microsoft.com/office/drawing/2014/main" id="{8B430C3A-23AE-BB5F-DEF4-B789BD1F4B32}"/>
                </a:ext>
              </a:extLst>
            </p:cNvPr>
            <p:cNvCxnSpPr>
              <a:cxnSpLocks/>
              <a:stCxn id="179" idx="3"/>
              <a:endCxn id="181" idx="0"/>
            </p:cNvCxnSpPr>
            <p:nvPr/>
          </p:nvCxnSpPr>
          <p:spPr>
            <a:xfrm flipH="1">
              <a:off x="2698252" y="5698227"/>
              <a:ext cx="2015912" cy="275640"/>
            </a:xfrm>
            <a:prstGeom prst="straightConnector1">
              <a:avLst/>
            </a:prstGeom>
            <a:noFill/>
            <a:ln w="12700" cap="flat" cmpd="sng" algn="ctr">
              <a:solidFill>
                <a:sysClr val="windowText" lastClr="000000"/>
              </a:solidFill>
              <a:prstDash val="solid"/>
              <a:miter lim="800000"/>
              <a:tailEnd type="triangle"/>
            </a:ln>
            <a:effectLst/>
          </p:spPr>
        </p:cxnSp>
        <p:cxnSp>
          <p:nvCxnSpPr>
            <p:cNvPr id="189" name="直接箭头连接符 188">
              <a:extLst>
                <a:ext uri="{FF2B5EF4-FFF2-40B4-BE49-F238E27FC236}">
                  <a16:creationId xmlns:a16="http://schemas.microsoft.com/office/drawing/2014/main" id="{D0D7334E-1423-51B0-6A81-02F323927DDA}"/>
                </a:ext>
              </a:extLst>
            </p:cNvPr>
            <p:cNvCxnSpPr>
              <a:cxnSpLocks/>
              <a:stCxn id="179" idx="3"/>
              <a:endCxn id="182" idx="0"/>
            </p:cNvCxnSpPr>
            <p:nvPr/>
          </p:nvCxnSpPr>
          <p:spPr>
            <a:xfrm flipH="1">
              <a:off x="3773165" y="5698227"/>
              <a:ext cx="940999" cy="258258"/>
            </a:xfrm>
            <a:prstGeom prst="straightConnector1">
              <a:avLst/>
            </a:prstGeom>
            <a:noFill/>
            <a:ln w="12700" cap="flat" cmpd="sng" algn="ctr">
              <a:solidFill>
                <a:sysClr val="windowText" lastClr="000000"/>
              </a:solidFill>
              <a:prstDash val="solid"/>
              <a:miter lim="800000"/>
              <a:tailEnd type="triangle"/>
            </a:ln>
            <a:effectLst/>
          </p:spPr>
        </p:cxnSp>
        <p:cxnSp>
          <p:nvCxnSpPr>
            <p:cNvPr id="190" name="直接箭头连接符 189">
              <a:extLst>
                <a:ext uri="{FF2B5EF4-FFF2-40B4-BE49-F238E27FC236}">
                  <a16:creationId xmlns:a16="http://schemas.microsoft.com/office/drawing/2014/main" id="{E110B79D-98E6-439C-CB1B-FB7842A9D33A}"/>
                </a:ext>
              </a:extLst>
            </p:cNvPr>
            <p:cNvCxnSpPr>
              <a:cxnSpLocks/>
              <a:stCxn id="179" idx="4"/>
              <a:endCxn id="183" idx="0"/>
            </p:cNvCxnSpPr>
            <p:nvPr/>
          </p:nvCxnSpPr>
          <p:spPr>
            <a:xfrm>
              <a:off x="4944261" y="5791215"/>
              <a:ext cx="0" cy="165270"/>
            </a:xfrm>
            <a:prstGeom prst="straightConnector1">
              <a:avLst/>
            </a:prstGeom>
            <a:noFill/>
            <a:ln w="12700" cap="flat" cmpd="sng" algn="ctr">
              <a:solidFill>
                <a:sysClr val="windowText" lastClr="000000"/>
              </a:solidFill>
              <a:prstDash val="solid"/>
              <a:miter lim="800000"/>
              <a:tailEnd type="triangle"/>
            </a:ln>
            <a:effectLst/>
          </p:spPr>
        </p:cxnSp>
        <p:cxnSp>
          <p:nvCxnSpPr>
            <p:cNvPr id="191" name="直接箭头连接符 190">
              <a:extLst>
                <a:ext uri="{FF2B5EF4-FFF2-40B4-BE49-F238E27FC236}">
                  <a16:creationId xmlns:a16="http://schemas.microsoft.com/office/drawing/2014/main" id="{AC5880D5-1412-4414-E393-DBC29FBA09F4}"/>
                </a:ext>
              </a:extLst>
            </p:cNvPr>
            <p:cNvCxnSpPr>
              <a:cxnSpLocks/>
              <a:stCxn id="179" idx="5"/>
              <a:endCxn id="184" idx="0"/>
            </p:cNvCxnSpPr>
            <p:nvPr/>
          </p:nvCxnSpPr>
          <p:spPr>
            <a:xfrm>
              <a:off x="5174358" y="5698227"/>
              <a:ext cx="935685" cy="270255"/>
            </a:xfrm>
            <a:prstGeom prst="straightConnector1">
              <a:avLst/>
            </a:prstGeom>
            <a:noFill/>
            <a:ln w="12700" cap="flat" cmpd="sng" algn="ctr">
              <a:solidFill>
                <a:sysClr val="windowText" lastClr="000000"/>
              </a:solidFill>
              <a:prstDash val="solid"/>
              <a:miter lim="800000"/>
              <a:tailEnd type="triangle"/>
            </a:ln>
            <a:effectLst/>
          </p:spPr>
        </p:cxnSp>
        <p:cxnSp>
          <p:nvCxnSpPr>
            <p:cNvPr id="192" name="直接箭头连接符 191">
              <a:extLst>
                <a:ext uri="{FF2B5EF4-FFF2-40B4-BE49-F238E27FC236}">
                  <a16:creationId xmlns:a16="http://schemas.microsoft.com/office/drawing/2014/main" id="{9BAC5250-1256-6D9F-1A2D-1FA0C0287C57}"/>
                </a:ext>
              </a:extLst>
            </p:cNvPr>
            <p:cNvCxnSpPr>
              <a:cxnSpLocks/>
              <a:stCxn id="179" idx="5"/>
              <a:endCxn id="185" idx="0"/>
            </p:cNvCxnSpPr>
            <p:nvPr/>
          </p:nvCxnSpPr>
          <p:spPr>
            <a:xfrm>
              <a:off x="5174358" y="5698227"/>
              <a:ext cx="2037296" cy="258258"/>
            </a:xfrm>
            <a:prstGeom prst="straightConnector1">
              <a:avLst/>
            </a:prstGeom>
            <a:noFill/>
            <a:ln w="12700" cap="flat" cmpd="sng" algn="ctr">
              <a:solidFill>
                <a:sysClr val="windowText" lastClr="000000"/>
              </a:solidFill>
              <a:prstDash val="solid"/>
              <a:miter lim="800000"/>
              <a:tailEnd type="triangle"/>
            </a:ln>
            <a:effectLst/>
          </p:spPr>
        </p:cxnSp>
        <p:cxnSp>
          <p:nvCxnSpPr>
            <p:cNvPr id="193" name="直接箭头连接符 192">
              <a:extLst>
                <a:ext uri="{FF2B5EF4-FFF2-40B4-BE49-F238E27FC236}">
                  <a16:creationId xmlns:a16="http://schemas.microsoft.com/office/drawing/2014/main" id="{5C619443-4A57-B2B2-B846-07E6A63563C9}"/>
                </a:ext>
              </a:extLst>
            </p:cNvPr>
            <p:cNvCxnSpPr>
              <a:cxnSpLocks/>
              <a:stCxn id="179" idx="5"/>
              <a:endCxn id="186" idx="0"/>
            </p:cNvCxnSpPr>
            <p:nvPr/>
          </p:nvCxnSpPr>
          <p:spPr>
            <a:xfrm>
              <a:off x="5174358" y="5698227"/>
              <a:ext cx="3192384" cy="270255"/>
            </a:xfrm>
            <a:prstGeom prst="straightConnector1">
              <a:avLst/>
            </a:prstGeom>
            <a:noFill/>
            <a:ln w="12700" cap="flat" cmpd="sng" algn="ctr">
              <a:solidFill>
                <a:sysClr val="windowText" lastClr="000000"/>
              </a:solidFill>
              <a:prstDash val="solid"/>
              <a:miter lim="800000"/>
              <a:tailEnd type="triangle"/>
            </a:ln>
            <a:effectLst/>
          </p:spPr>
        </p:cxnSp>
      </p:grpSp>
      <p:grpSp>
        <p:nvGrpSpPr>
          <p:cNvPr id="7" name="组合 6">
            <a:extLst>
              <a:ext uri="{FF2B5EF4-FFF2-40B4-BE49-F238E27FC236}">
                <a16:creationId xmlns:a16="http://schemas.microsoft.com/office/drawing/2014/main" id="{3C37EB21-E3F2-A688-19F3-99169D368A19}"/>
              </a:ext>
            </a:extLst>
          </p:cNvPr>
          <p:cNvGrpSpPr/>
          <p:nvPr/>
        </p:nvGrpSpPr>
        <p:grpSpPr>
          <a:xfrm>
            <a:off x="192866" y="1266189"/>
            <a:ext cx="8115661" cy="1666809"/>
            <a:chOff x="259284" y="1484227"/>
            <a:chExt cx="8115661" cy="1666809"/>
          </a:xfrm>
        </p:grpSpPr>
        <p:sp>
          <p:nvSpPr>
            <p:cNvPr id="144" name="椭圆 143">
              <a:extLst>
                <a:ext uri="{FF2B5EF4-FFF2-40B4-BE49-F238E27FC236}">
                  <a16:creationId xmlns:a16="http://schemas.microsoft.com/office/drawing/2014/main" id="{04D085B8-30D8-0107-24A3-862E6F5AFFE5}"/>
                </a:ext>
              </a:extLst>
            </p:cNvPr>
            <p:cNvSpPr/>
            <p:nvPr/>
          </p:nvSpPr>
          <p:spPr>
            <a:xfrm>
              <a:off x="1266277" y="2083857"/>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T0</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5" name="椭圆 144">
              <a:extLst>
                <a:ext uri="{FF2B5EF4-FFF2-40B4-BE49-F238E27FC236}">
                  <a16:creationId xmlns:a16="http://schemas.microsoft.com/office/drawing/2014/main" id="{74F3AD6D-C6DA-8323-11F4-69B646913638}"/>
                </a:ext>
              </a:extLst>
            </p:cNvPr>
            <p:cNvSpPr/>
            <p:nvPr/>
          </p:nvSpPr>
          <p:spPr>
            <a:xfrm>
              <a:off x="2190725" y="2080105"/>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T1</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6" name="椭圆 145">
              <a:extLst>
                <a:ext uri="{FF2B5EF4-FFF2-40B4-BE49-F238E27FC236}">
                  <a16:creationId xmlns:a16="http://schemas.microsoft.com/office/drawing/2014/main" id="{ED0846AF-A483-266E-C35F-23E6FAFD0D25}"/>
                </a:ext>
              </a:extLst>
            </p:cNvPr>
            <p:cNvSpPr/>
            <p:nvPr/>
          </p:nvSpPr>
          <p:spPr>
            <a:xfrm>
              <a:off x="3115172" y="2077749"/>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T2</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7" name="椭圆 146">
              <a:extLst>
                <a:ext uri="{FF2B5EF4-FFF2-40B4-BE49-F238E27FC236}">
                  <a16:creationId xmlns:a16="http://schemas.microsoft.com/office/drawing/2014/main" id="{32BFA343-A039-6566-FF6B-95D568E72F69}"/>
                </a:ext>
              </a:extLst>
            </p:cNvPr>
            <p:cNvSpPr/>
            <p:nvPr/>
          </p:nvSpPr>
          <p:spPr>
            <a:xfrm>
              <a:off x="4045073" y="2065412"/>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T3</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8" name="椭圆 147">
              <a:extLst>
                <a:ext uri="{FF2B5EF4-FFF2-40B4-BE49-F238E27FC236}">
                  <a16:creationId xmlns:a16="http://schemas.microsoft.com/office/drawing/2014/main" id="{465C2ED4-1560-2FB9-7BA0-CEE149D0AD55}"/>
                </a:ext>
              </a:extLst>
            </p:cNvPr>
            <p:cNvSpPr/>
            <p:nvPr/>
          </p:nvSpPr>
          <p:spPr>
            <a:xfrm>
              <a:off x="4964041" y="2071958"/>
              <a:ext cx="643040" cy="635282"/>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T4</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9" name="椭圆 148">
              <a:extLst>
                <a:ext uri="{FF2B5EF4-FFF2-40B4-BE49-F238E27FC236}">
                  <a16:creationId xmlns:a16="http://schemas.microsoft.com/office/drawing/2014/main" id="{2BB5B5AA-1F5D-58EE-D84E-33CA74A156A0}"/>
                </a:ext>
              </a:extLst>
            </p:cNvPr>
            <p:cNvSpPr/>
            <p:nvPr/>
          </p:nvSpPr>
          <p:spPr>
            <a:xfrm>
              <a:off x="5883009" y="2084227"/>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T5</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0" name="椭圆 149">
              <a:extLst>
                <a:ext uri="{FF2B5EF4-FFF2-40B4-BE49-F238E27FC236}">
                  <a16:creationId xmlns:a16="http://schemas.microsoft.com/office/drawing/2014/main" id="{BF6983B0-D68F-BDBE-311B-84D34E88B0DF}"/>
                </a:ext>
              </a:extLst>
            </p:cNvPr>
            <p:cNvSpPr/>
            <p:nvPr/>
          </p:nvSpPr>
          <p:spPr>
            <a:xfrm>
              <a:off x="6803864" y="2077749"/>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T6</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1" name="椭圆 150">
              <a:extLst>
                <a:ext uri="{FF2B5EF4-FFF2-40B4-BE49-F238E27FC236}">
                  <a16:creationId xmlns:a16="http://schemas.microsoft.com/office/drawing/2014/main" id="{9BFC9417-B1D4-9672-CC9B-4E88AC3D12A0}"/>
                </a:ext>
              </a:extLst>
            </p:cNvPr>
            <p:cNvSpPr/>
            <p:nvPr/>
          </p:nvSpPr>
          <p:spPr>
            <a:xfrm>
              <a:off x="7731905" y="2071957"/>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T7</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F7336CC1-D056-60FA-B551-667C18F377CE}"/>
                    </a:ext>
                  </a:extLst>
                </p:cNvPr>
                <p:cNvSpPr txBox="1"/>
                <p:nvPr/>
              </p:nvSpPr>
              <p:spPr>
                <a:xfrm>
                  <a:off x="2368164" y="1484227"/>
                  <a:ext cx="117737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0,</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4)</m:t>
                        </m:r>
                      </m:oMath>
                    </m:oMathPara>
                  </a14:m>
                  <a:endParaRPr kumimoji="0" sz="2800" b="0" i="0" u="none" strike="noStrike" kern="0" cap="none" spc="0" normalizeH="0" baseline="0" noProof="0" dirty="0">
                    <a:ln>
                      <a:noFill/>
                    </a:ln>
                    <a:solidFill>
                      <a:prstClr val="black"/>
                    </a:solidFill>
                    <a:effectLst/>
                    <a:uLnTx/>
                    <a:uFillTx/>
                    <a:latin typeface="等线" panose="020F0502020204030204"/>
                  </a:endParaRPr>
                </a:p>
              </p:txBody>
            </p:sp>
          </mc:Choice>
          <mc:Fallback xmlns="">
            <p:sp>
              <p:nvSpPr>
                <p:cNvPr id="152" name="文本框 151">
                  <a:extLst>
                    <a:ext uri="{FF2B5EF4-FFF2-40B4-BE49-F238E27FC236}">
                      <a16:creationId xmlns:a16="http://schemas.microsoft.com/office/drawing/2014/main" id="{F7336CC1-D056-60FA-B551-667C18F377CE}"/>
                    </a:ext>
                  </a:extLst>
                </p:cNvPr>
                <p:cNvSpPr txBox="1">
                  <a:spLocks noRot="1" noChangeAspect="1" noMove="1" noResize="1" noEditPoints="1" noAdjustHandles="1" noChangeArrowheads="1" noChangeShapeType="1" noTextEdit="1"/>
                </p:cNvSpPr>
                <p:nvPr/>
              </p:nvSpPr>
              <p:spPr>
                <a:xfrm>
                  <a:off x="2368164" y="1484227"/>
                  <a:ext cx="1177372" cy="338554"/>
                </a:xfrm>
                <a:prstGeom prst="rect">
                  <a:avLst/>
                </a:prstGeom>
                <a:blipFill>
                  <a:blip r:embed="rId3"/>
                  <a:stretch>
                    <a:fillRect r="-7254"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88967D61-74E4-EC35-1259-A22E6FA1CC15}"/>
                    </a:ext>
                  </a:extLst>
                </p:cNvPr>
                <p:cNvSpPr txBox="1"/>
                <p:nvPr/>
              </p:nvSpPr>
              <p:spPr>
                <a:xfrm>
                  <a:off x="3021439" y="2686126"/>
                  <a:ext cx="110235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1,</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5)</m:t>
                        </m:r>
                      </m:oMath>
                    </m:oMathPara>
                  </a14:m>
                  <a:endParaRPr kumimoji="0" lang="en-US" sz="1600" b="0" i="0" u="none" strike="noStrike" kern="0" cap="none" spc="0" normalizeH="0" baseline="0" noProof="0" dirty="0">
                    <a:ln>
                      <a:noFill/>
                    </a:ln>
                    <a:solidFill>
                      <a:schemeClr val="tx1"/>
                    </a:solidFill>
                    <a:effectLst/>
                    <a:uLnTx/>
                    <a:uFillTx/>
                    <a:latin typeface="等线" panose="020F0502020204030204"/>
                  </a:endParaRPr>
                </a:p>
              </p:txBody>
            </p:sp>
          </mc:Choice>
          <mc:Fallback xmlns="">
            <p:sp>
              <p:nvSpPr>
                <p:cNvPr id="153" name="文本框 152">
                  <a:extLst>
                    <a:ext uri="{FF2B5EF4-FFF2-40B4-BE49-F238E27FC236}">
                      <a16:creationId xmlns:a16="http://schemas.microsoft.com/office/drawing/2014/main" id="{88967D61-74E4-EC35-1259-A22E6FA1CC15}"/>
                    </a:ext>
                  </a:extLst>
                </p:cNvPr>
                <p:cNvSpPr txBox="1">
                  <a:spLocks noRot="1" noChangeAspect="1" noMove="1" noResize="1" noEditPoints="1" noAdjustHandles="1" noChangeArrowheads="1" noChangeShapeType="1" noTextEdit="1"/>
                </p:cNvSpPr>
                <p:nvPr/>
              </p:nvSpPr>
              <p:spPr>
                <a:xfrm>
                  <a:off x="3021439" y="2686126"/>
                  <a:ext cx="1102350" cy="338554"/>
                </a:xfrm>
                <a:prstGeom prst="rect">
                  <a:avLst/>
                </a:prstGeom>
                <a:blipFill>
                  <a:blip r:embed="rId4"/>
                  <a:stretch>
                    <a:fillRect r="-14365"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36A096F0-7579-C822-4804-D82E2C967DF2}"/>
                    </a:ext>
                  </a:extLst>
                </p:cNvPr>
                <p:cNvSpPr txBox="1"/>
                <p:nvPr/>
              </p:nvSpPr>
              <p:spPr>
                <a:xfrm>
                  <a:off x="5684115" y="1645259"/>
                  <a:ext cx="117737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6)</m:t>
                        </m:r>
                      </m:oMath>
                    </m:oMathPara>
                  </a14:m>
                  <a:endParaRPr kumimoji="0" sz="1600" b="0" i="0" u="none" strike="noStrike" kern="0" cap="none" spc="0" normalizeH="0" baseline="0" noProof="0" dirty="0">
                    <a:ln>
                      <a:noFill/>
                    </a:ln>
                    <a:solidFill>
                      <a:prstClr val="black"/>
                    </a:solidFill>
                    <a:effectLst/>
                    <a:uLnTx/>
                    <a:uFillTx/>
                    <a:latin typeface="等线" panose="020F0502020204030204"/>
                  </a:endParaRPr>
                </a:p>
              </p:txBody>
            </p:sp>
          </mc:Choice>
          <mc:Fallback xmlns="">
            <p:sp>
              <p:nvSpPr>
                <p:cNvPr id="154" name="文本框 153">
                  <a:extLst>
                    <a:ext uri="{FF2B5EF4-FFF2-40B4-BE49-F238E27FC236}">
                      <a16:creationId xmlns:a16="http://schemas.microsoft.com/office/drawing/2014/main" id="{36A096F0-7579-C822-4804-D82E2C967DF2}"/>
                    </a:ext>
                  </a:extLst>
                </p:cNvPr>
                <p:cNvSpPr txBox="1">
                  <a:spLocks noRot="1" noChangeAspect="1" noMove="1" noResize="1" noEditPoints="1" noAdjustHandles="1" noChangeArrowheads="1" noChangeShapeType="1" noTextEdit="1"/>
                </p:cNvSpPr>
                <p:nvPr/>
              </p:nvSpPr>
              <p:spPr>
                <a:xfrm>
                  <a:off x="5684115" y="1645259"/>
                  <a:ext cx="1177372" cy="338554"/>
                </a:xfrm>
                <a:prstGeom prst="rect">
                  <a:avLst/>
                </a:prstGeom>
                <a:blipFill>
                  <a:blip r:embed="rId5"/>
                  <a:stretch>
                    <a:fillRect r="-7254"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722F0B6A-C639-A629-DE01-AE8801F64E40}"/>
                    </a:ext>
                  </a:extLst>
                </p:cNvPr>
                <p:cNvSpPr txBox="1"/>
                <p:nvPr/>
              </p:nvSpPr>
              <p:spPr>
                <a:xfrm>
                  <a:off x="6667246" y="2812482"/>
                  <a:ext cx="110235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3,</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7)</m:t>
                        </m:r>
                      </m:oMath>
                    </m:oMathPara>
                  </a14:m>
                  <a:endParaRPr kumimoji="0" lang="en-US" sz="1600" b="0" i="0" u="none" strike="noStrike" kern="0" cap="none" spc="0" normalizeH="0" baseline="0" noProof="0" dirty="0">
                    <a:ln>
                      <a:noFill/>
                    </a:ln>
                    <a:solidFill>
                      <a:schemeClr val="tx1"/>
                    </a:solidFill>
                    <a:effectLst/>
                    <a:uLnTx/>
                    <a:uFillTx/>
                    <a:latin typeface="等线" panose="020F0502020204030204"/>
                  </a:endParaRPr>
                </a:p>
              </p:txBody>
            </p:sp>
          </mc:Choice>
          <mc:Fallback xmlns="">
            <p:sp>
              <p:nvSpPr>
                <p:cNvPr id="155" name="文本框 154">
                  <a:extLst>
                    <a:ext uri="{FF2B5EF4-FFF2-40B4-BE49-F238E27FC236}">
                      <a16:creationId xmlns:a16="http://schemas.microsoft.com/office/drawing/2014/main" id="{722F0B6A-C639-A629-DE01-AE8801F64E40}"/>
                    </a:ext>
                  </a:extLst>
                </p:cNvPr>
                <p:cNvSpPr txBox="1">
                  <a:spLocks noRot="1" noChangeAspect="1" noMove="1" noResize="1" noEditPoints="1" noAdjustHandles="1" noChangeArrowheads="1" noChangeShapeType="1" noTextEdit="1"/>
                </p:cNvSpPr>
                <p:nvPr/>
              </p:nvSpPr>
              <p:spPr>
                <a:xfrm>
                  <a:off x="6667246" y="2812482"/>
                  <a:ext cx="1102350" cy="338554"/>
                </a:xfrm>
                <a:prstGeom prst="rect">
                  <a:avLst/>
                </a:prstGeom>
                <a:blipFill>
                  <a:blip r:embed="rId6"/>
                  <a:stretch>
                    <a:fillRect r="-14365" b="-10909"/>
                  </a:stretch>
                </a:blipFill>
              </p:spPr>
              <p:txBody>
                <a:bodyPr/>
                <a:lstStyle/>
                <a:p>
                  <a:r>
                    <a:rPr lang="zh-CN" altLang="en-US">
                      <a:noFill/>
                    </a:rPr>
                    <a:t> </a:t>
                  </a:r>
                </a:p>
              </p:txBody>
            </p:sp>
          </mc:Fallback>
        </mc:AlternateContent>
        <p:sp>
          <p:nvSpPr>
            <p:cNvPr id="175" name="文本框 174">
              <a:extLst>
                <a:ext uri="{FF2B5EF4-FFF2-40B4-BE49-F238E27FC236}">
                  <a16:creationId xmlns:a16="http://schemas.microsoft.com/office/drawing/2014/main" id="{9ECAAB57-F3A8-8239-A745-D60610ABF582}"/>
                </a:ext>
              </a:extLst>
            </p:cNvPr>
            <p:cNvSpPr txBox="1"/>
            <p:nvPr/>
          </p:nvSpPr>
          <p:spPr>
            <a:xfrm>
              <a:off x="259284" y="2339339"/>
              <a:ext cx="883588" cy="338554"/>
            </a:xfrm>
            <a:prstGeom prst="rect">
              <a:avLst/>
            </a:prstGeom>
            <a:solidFill>
              <a:srgbClr val="002664"/>
            </a:solidFill>
          </p:spPr>
          <p:txBody>
            <a:bodyPr wrap="square" rtlCol="0">
              <a:spAutoFit/>
            </a:bodyPr>
            <a:lstStyle/>
            <a:p>
              <a:pPr lvl="0" algn="ctr">
                <a:defRPr/>
              </a:pPr>
              <a:r>
                <a:rPr lang="zh-CN" altLang="en-US" sz="1600" b="1" kern="0" dirty="0">
                  <a:solidFill>
                    <a:schemeClr val="bg1"/>
                  </a:solidFill>
                  <a:highlight>
                    <a:srgbClr val="002664"/>
                  </a:highlight>
                  <a:latin typeface="+mn-ea"/>
                  <a:cs typeface="Times New Roman" panose="02020603050405020304" pitchFamily="18" charset="0"/>
                </a:rPr>
                <a:t>阶段一</a:t>
              </a:r>
              <a:endParaRPr kumimoji="0" lang="zh-CN" altLang="en-US" sz="1600" b="0" i="0" u="none" strike="noStrike" kern="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02" name="连接符: 肘形 201">
              <a:extLst>
                <a:ext uri="{FF2B5EF4-FFF2-40B4-BE49-F238E27FC236}">
                  <a16:creationId xmlns:a16="http://schemas.microsoft.com/office/drawing/2014/main" id="{05208FC8-3C44-0617-1E77-DACD47B1E115}"/>
                </a:ext>
              </a:extLst>
            </p:cNvPr>
            <p:cNvCxnSpPr>
              <a:cxnSpLocks/>
              <a:stCxn id="149" idx="4"/>
              <a:endCxn id="145" idx="4"/>
            </p:cNvCxnSpPr>
            <p:nvPr/>
          </p:nvCxnSpPr>
          <p:spPr>
            <a:xfrm rot="5400000" flipH="1">
              <a:off x="4356326" y="863402"/>
              <a:ext cx="4122" cy="3692284"/>
            </a:xfrm>
            <a:prstGeom prst="bentConnector3">
              <a:avLst>
                <a:gd name="adj1" fmla="val -6604949"/>
              </a:avLst>
            </a:prstGeom>
            <a:noFill/>
            <a:ln w="12700" cap="flat" cmpd="sng" algn="ctr">
              <a:solidFill>
                <a:sysClr val="windowText" lastClr="000000"/>
              </a:solidFill>
              <a:prstDash val="solid"/>
              <a:miter lim="800000"/>
              <a:tailEnd type="triangle"/>
            </a:ln>
            <a:effectLst/>
          </p:spPr>
        </p:cxnSp>
        <p:cxnSp>
          <p:nvCxnSpPr>
            <p:cNvPr id="203" name="连接符: 肘形 202">
              <a:extLst>
                <a:ext uri="{FF2B5EF4-FFF2-40B4-BE49-F238E27FC236}">
                  <a16:creationId xmlns:a16="http://schemas.microsoft.com/office/drawing/2014/main" id="{C9EF9D3C-04FE-2FA5-D698-28B54307394B}"/>
                </a:ext>
              </a:extLst>
            </p:cNvPr>
            <p:cNvCxnSpPr>
              <a:stCxn id="148" idx="0"/>
              <a:endCxn id="144" idx="0"/>
            </p:cNvCxnSpPr>
            <p:nvPr/>
          </p:nvCxnSpPr>
          <p:spPr>
            <a:xfrm rot="16200000" flipH="1" flipV="1">
              <a:off x="3430729" y="229025"/>
              <a:ext cx="11899" cy="3697764"/>
            </a:xfrm>
            <a:prstGeom prst="bentConnector3">
              <a:avLst>
                <a:gd name="adj1" fmla="val -2079158"/>
              </a:avLst>
            </a:prstGeom>
            <a:noFill/>
            <a:ln w="12700" cap="flat" cmpd="sng" algn="ctr">
              <a:solidFill>
                <a:sysClr val="windowText" lastClr="000000"/>
              </a:solidFill>
              <a:prstDash val="solid"/>
              <a:miter lim="800000"/>
              <a:tailEnd type="triangle"/>
            </a:ln>
            <a:effectLst/>
          </p:spPr>
        </p:cxnSp>
        <p:cxnSp>
          <p:nvCxnSpPr>
            <p:cNvPr id="204" name="连接符: 肘形 203">
              <a:extLst>
                <a:ext uri="{FF2B5EF4-FFF2-40B4-BE49-F238E27FC236}">
                  <a16:creationId xmlns:a16="http://schemas.microsoft.com/office/drawing/2014/main" id="{F0CFB2CC-1FE4-56AB-AADE-4FA60011E8B6}"/>
                </a:ext>
              </a:extLst>
            </p:cNvPr>
            <p:cNvCxnSpPr>
              <a:stCxn id="150" idx="0"/>
              <a:endCxn id="146" idx="0"/>
            </p:cNvCxnSpPr>
            <p:nvPr/>
          </p:nvCxnSpPr>
          <p:spPr>
            <a:xfrm rot="16200000" flipV="1">
              <a:off x="5281038" y="233403"/>
              <a:ext cx="12700" cy="3688692"/>
            </a:xfrm>
            <a:prstGeom prst="bentConnector3">
              <a:avLst>
                <a:gd name="adj1" fmla="val 1023016"/>
              </a:avLst>
            </a:prstGeom>
            <a:noFill/>
            <a:ln w="12700" cap="flat" cmpd="sng" algn="ctr">
              <a:solidFill>
                <a:sysClr val="windowText" lastClr="000000"/>
              </a:solidFill>
              <a:prstDash val="solid"/>
              <a:miter lim="800000"/>
              <a:tailEnd type="triangle"/>
            </a:ln>
            <a:effectLst/>
          </p:spPr>
        </p:cxnSp>
        <p:cxnSp>
          <p:nvCxnSpPr>
            <p:cNvPr id="205" name="连接符: 肘形 204">
              <a:extLst>
                <a:ext uri="{FF2B5EF4-FFF2-40B4-BE49-F238E27FC236}">
                  <a16:creationId xmlns:a16="http://schemas.microsoft.com/office/drawing/2014/main" id="{71511C1D-DA0B-B79C-CA3F-202FCF4F8CFF}"/>
                </a:ext>
              </a:extLst>
            </p:cNvPr>
            <p:cNvCxnSpPr>
              <a:cxnSpLocks/>
              <a:stCxn id="151" idx="4"/>
              <a:endCxn id="147" idx="4"/>
            </p:cNvCxnSpPr>
            <p:nvPr/>
          </p:nvCxnSpPr>
          <p:spPr>
            <a:xfrm rot="5400000" flipH="1">
              <a:off x="6206736" y="852647"/>
              <a:ext cx="6545" cy="3686832"/>
            </a:xfrm>
            <a:prstGeom prst="bentConnector3">
              <a:avLst>
                <a:gd name="adj1" fmla="val -1985073"/>
              </a:avLst>
            </a:prstGeom>
            <a:noFill/>
            <a:ln w="12700" cap="flat" cmpd="sng" algn="ctr">
              <a:solidFill>
                <a:sysClr val="windowText" lastClr="000000"/>
              </a:solidFill>
              <a:prstDash val="solid"/>
              <a:miter lim="800000"/>
              <a:tailEnd type="triangle"/>
            </a:ln>
            <a:effectLst/>
          </p:spPr>
        </p:cxnSp>
      </p:grpSp>
      <p:sp>
        <p:nvSpPr>
          <p:cNvPr id="10" name="文本框 9">
            <a:extLst>
              <a:ext uri="{FF2B5EF4-FFF2-40B4-BE49-F238E27FC236}">
                <a16:creationId xmlns:a16="http://schemas.microsoft.com/office/drawing/2014/main" id="{8F0902A6-B427-7345-D29F-AE9FC3CA653C}"/>
              </a:ext>
            </a:extLst>
          </p:cNvPr>
          <p:cNvSpPr txBox="1"/>
          <p:nvPr/>
        </p:nvSpPr>
        <p:spPr>
          <a:xfrm>
            <a:off x="1619729" y="908900"/>
            <a:ext cx="6232605" cy="734945"/>
          </a:xfrm>
          <a:prstGeom prst="rect">
            <a:avLst/>
          </a:prstGeom>
          <a:noFill/>
        </p:spPr>
        <p:txBody>
          <a:bodyPr wrap="square" rtlCol="0">
            <a:spAutoFit/>
          </a:bodyPr>
          <a:lstStyle/>
          <a:p>
            <a:pPr>
              <a:lnSpc>
                <a:spcPct val="120000"/>
              </a:lnSpc>
            </a:pPr>
            <a:r>
              <a:rPr lang="en-US" altLang="zh-CN" dirty="0">
                <a:solidFill>
                  <a:schemeClr val="tx1">
                    <a:lumMod val="75000"/>
                    <a:lumOff val="25000"/>
                  </a:schemeClr>
                </a:solidFill>
              </a:rPr>
              <a:t>Warp</a:t>
            </a:r>
            <a:r>
              <a:rPr lang="zh-CN" altLang="en-US" dirty="0">
                <a:solidFill>
                  <a:schemeClr val="tx1">
                    <a:lumMod val="75000"/>
                    <a:lumOff val="25000"/>
                  </a:schemeClr>
                </a:solidFill>
              </a:rPr>
              <a:t>级蝶式规约优化，以</a:t>
            </a:r>
            <a:r>
              <a:rPr lang="en-US" altLang="zh-CN" dirty="0">
                <a:solidFill>
                  <a:schemeClr val="tx1">
                    <a:lumMod val="75000"/>
                    <a:lumOff val="25000"/>
                  </a:schemeClr>
                </a:solidFill>
              </a:rPr>
              <a:t>8</a:t>
            </a:r>
            <a:r>
              <a:rPr lang="zh-CN" altLang="en-US" dirty="0">
                <a:solidFill>
                  <a:schemeClr val="tx1">
                    <a:lumMod val="75000"/>
                    <a:lumOff val="25000"/>
                  </a:schemeClr>
                </a:solidFill>
              </a:rPr>
              <a:t>线程为例（实际</a:t>
            </a:r>
            <a:r>
              <a:rPr lang="en-US" altLang="zh-CN" dirty="0">
                <a:solidFill>
                  <a:schemeClr val="tx1">
                    <a:lumMod val="75000"/>
                    <a:lumOff val="25000"/>
                  </a:schemeClr>
                </a:solidFill>
              </a:rPr>
              <a:t>Warp=64</a:t>
            </a:r>
            <a:r>
              <a:rPr lang="zh-CN" altLang="en-US" dirty="0">
                <a:solidFill>
                  <a:schemeClr val="tx1">
                    <a:lumMod val="75000"/>
                    <a:lumOff val="25000"/>
                  </a:schemeClr>
                </a:solidFill>
              </a:rPr>
              <a:t>线程）</a:t>
            </a:r>
          </a:p>
          <a:p>
            <a:pPr>
              <a:lnSpc>
                <a:spcPct val="120000"/>
              </a:lnSpc>
            </a:pPr>
            <a:endParaRPr lang="zh-CN" altLang="en-US" dirty="0">
              <a:solidFill>
                <a:schemeClr val="tx1">
                  <a:lumMod val="75000"/>
                  <a:lumOff val="25000"/>
                </a:schemeClr>
              </a:solidFill>
            </a:endParaRPr>
          </a:p>
        </p:txBody>
      </p:sp>
      <p:sp>
        <p:nvSpPr>
          <p:cNvPr id="13" name="文本框 12">
            <a:extLst>
              <a:ext uri="{FF2B5EF4-FFF2-40B4-BE49-F238E27FC236}">
                <a16:creationId xmlns:a16="http://schemas.microsoft.com/office/drawing/2014/main" id="{9B113D39-F60C-E1C6-1BF0-66ED5097D424}"/>
              </a:ext>
            </a:extLst>
          </p:cNvPr>
          <p:cNvSpPr txBox="1"/>
          <p:nvPr/>
        </p:nvSpPr>
        <p:spPr>
          <a:xfrm>
            <a:off x="5080665" y="4998355"/>
            <a:ext cx="3545807" cy="584775"/>
          </a:xfrm>
          <a:prstGeom prst="rect">
            <a:avLst/>
          </a:prstGeom>
          <a:noFill/>
        </p:spPr>
        <p:txBody>
          <a:bodyPr wrap="square">
            <a:spAutoFit/>
          </a:bodyPr>
          <a:lstStyle/>
          <a:p>
            <a:pPr>
              <a:buNone/>
            </a:pPr>
            <a:r>
              <a:rPr lang="en-US" altLang="zh-CN" sz="1600" dirty="0">
                <a:solidFill>
                  <a:schemeClr val="tx1">
                    <a:lumMod val="85000"/>
                    <a:lumOff val="15000"/>
                  </a:schemeClr>
                </a:solidFill>
                <a:latin typeface="+mn-ea"/>
              </a:rPr>
              <a:t>__</a:t>
            </a:r>
            <a:r>
              <a:rPr lang="en-US" altLang="zh-CN" sz="1600" dirty="0" err="1">
                <a:solidFill>
                  <a:schemeClr val="tx1">
                    <a:lumMod val="85000"/>
                    <a:lumOff val="15000"/>
                  </a:schemeClr>
                </a:solidFill>
                <a:latin typeface="+mn-ea"/>
              </a:rPr>
              <a:t>shfl</a:t>
            </a:r>
            <a:r>
              <a:rPr lang="en-US" altLang="zh-CN" sz="1600" dirty="0">
                <a:solidFill>
                  <a:schemeClr val="tx1">
                    <a:lumMod val="85000"/>
                    <a:lumOff val="15000"/>
                  </a:schemeClr>
                </a:solidFill>
                <a:latin typeface="+mn-ea"/>
              </a:rPr>
              <a:t>(</a:t>
            </a:r>
            <a:r>
              <a:rPr lang="en-US" altLang="zh-CN" sz="1600" dirty="0" err="1">
                <a:solidFill>
                  <a:schemeClr val="tx1">
                    <a:lumMod val="85000"/>
                    <a:lumOff val="15000"/>
                  </a:schemeClr>
                </a:solidFill>
                <a:latin typeface="+mn-ea"/>
              </a:rPr>
              <a:t>val</a:t>
            </a:r>
            <a:r>
              <a:rPr lang="en-US" altLang="zh-CN" sz="1600" dirty="0">
                <a:solidFill>
                  <a:schemeClr val="tx1">
                    <a:lumMod val="85000"/>
                    <a:lumOff val="15000"/>
                  </a:schemeClr>
                </a:solidFill>
                <a:latin typeface="+mn-ea"/>
              </a:rPr>
              <a:t>, 0) </a:t>
            </a:r>
            <a:r>
              <a:rPr lang="zh-CN" altLang="en-US" sz="1600" dirty="0">
                <a:solidFill>
                  <a:schemeClr val="tx1">
                    <a:lumMod val="85000"/>
                    <a:lumOff val="15000"/>
                  </a:schemeClr>
                </a:solidFill>
                <a:latin typeface="+mn-ea"/>
              </a:rPr>
              <a:t>将</a:t>
            </a:r>
            <a:r>
              <a:rPr lang="en-US" altLang="zh-CN" sz="1600" dirty="0">
                <a:solidFill>
                  <a:schemeClr val="tx1">
                    <a:lumMod val="85000"/>
                    <a:lumOff val="15000"/>
                  </a:schemeClr>
                </a:solidFill>
                <a:latin typeface="+mn-ea"/>
              </a:rPr>
              <a:t>T0</a:t>
            </a:r>
            <a:r>
              <a:rPr lang="zh-CN" altLang="en-US" sz="1600" dirty="0">
                <a:solidFill>
                  <a:schemeClr val="tx1">
                    <a:lumMod val="85000"/>
                    <a:lumOff val="15000"/>
                  </a:schemeClr>
                </a:solidFill>
                <a:latin typeface="+mn-ea"/>
              </a:rPr>
              <a:t>结果广播</a:t>
            </a:r>
            <a:r>
              <a:rPr lang="en-US" altLang="zh-CN" sz="1600" dirty="0">
                <a:solidFill>
                  <a:schemeClr val="tx1">
                    <a:lumMod val="85000"/>
                    <a:lumOff val="15000"/>
                  </a:schemeClr>
                </a:solidFill>
                <a:latin typeface="+mn-ea"/>
              </a:rPr>
              <a:t>,</a:t>
            </a:r>
            <a:r>
              <a:rPr lang="zh-CN" altLang="en-US" sz="1600" dirty="0">
                <a:solidFill>
                  <a:schemeClr val="tx1">
                    <a:lumMod val="85000"/>
                    <a:lumOff val="15000"/>
                  </a:schemeClr>
                </a:solidFill>
                <a:latin typeface="+mn-ea"/>
              </a:rPr>
              <a:t>所有线程获得全局最大值</a:t>
            </a:r>
          </a:p>
        </p:txBody>
      </p:sp>
      <p:sp>
        <p:nvSpPr>
          <p:cNvPr id="14" name="文本框 13">
            <a:extLst>
              <a:ext uri="{FF2B5EF4-FFF2-40B4-BE49-F238E27FC236}">
                <a16:creationId xmlns:a16="http://schemas.microsoft.com/office/drawing/2014/main" id="{464D6DDF-CBDE-960C-EFBE-61CE8B92FBCF}"/>
              </a:ext>
            </a:extLst>
          </p:cNvPr>
          <p:cNvSpPr txBox="1"/>
          <p:nvPr/>
        </p:nvSpPr>
        <p:spPr>
          <a:xfrm>
            <a:off x="8840422" y="2161063"/>
            <a:ext cx="2927380" cy="12899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chemeClr val="tx1">
                    <a:lumMod val="85000"/>
                    <a:lumOff val="15000"/>
                  </a:schemeClr>
                </a:solidFill>
                <a:latin typeface="+mn-ea"/>
              </a:rPr>
              <a:t>offset </a:t>
            </a:r>
            <a:r>
              <a:rPr lang="zh-CN" altLang="en-US" b="1" dirty="0">
                <a:solidFill>
                  <a:schemeClr val="tx1">
                    <a:lumMod val="85000"/>
                    <a:lumOff val="15000"/>
                  </a:schemeClr>
                </a:solidFill>
                <a:highlight>
                  <a:srgbClr val="FFFF00"/>
                </a:highlight>
                <a:latin typeface="+mn-ea"/>
              </a:rPr>
              <a:t>指数级</a:t>
            </a:r>
            <a:r>
              <a:rPr lang="zh-CN" altLang="en-US" dirty="0">
                <a:solidFill>
                  <a:schemeClr val="tx1">
                    <a:lumMod val="85000"/>
                    <a:lumOff val="15000"/>
                  </a:schemeClr>
                </a:solidFill>
                <a:latin typeface="+mn-ea"/>
              </a:rPr>
              <a:t>降低</a:t>
            </a:r>
            <a:endParaRPr lang="en-US" altLang="zh-CN" dirty="0">
              <a:solidFill>
                <a:schemeClr val="tx1">
                  <a:lumMod val="85000"/>
                  <a:lumOff val="15000"/>
                </a:schemeClr>
              </a:solidFill>
              <a:latin typeface="+mn-ea"/>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n-ea"/>
              </a:rPr>
              <a:t>每轮线程间两两比较</a:t>
            </a:r>
            <a:endParaRPr lang="en-US" altLang="zh-CN" dirty="0">
              <a:solidFill>
                <a:schemeClr val="tx1">
                  <a:lumMod val="85000"/>
                  <a:lumOff val="15000"/>
                </a:schemeClr>
              </a:solidFill>
              <a:latin typeface="+mn-ea"/>
            </a:endParaRPr>
          </a:p>
          <a:p>
            <a:pPr marL="285750" indent="-285750">
              <a:lnSpc>
                <a:spcPct val="150000"/>
              </a:lnSpc>
              <a:buFont typeface="Arial" panose="020B0604020202020204" pitchFamily="34" charset="0"/>
              <a:buChar char="•"/>
            </a:pPr>
            <a:r>
              <a:rPr lang="zh-CN" altLang="en-US" dirty="0">
                <a:solidFill>
                  <a:schemeClr val="tx1">
                    <a:lumMod val="85000"/>
                    <a:lumOff val="15000"/>
                  </a:schemeClr>
                </a:solidFill>
                <a:latin typeface="+mn-ea"/>
              </a:rPr>
              <a:t>无</a:t>
            </a:r>
            <a:r>
              <a:rPr lang="zh-CN" altLang="en-US" b="1" dirty="0">
                <a:solidFill>
                  <a:schemeClr val="tx1">
                    <a:lumMod val="85000"/>
                    <a:lumOff val="15000"/>
                  </a:schemeClr>
                </a:solidFill>
                <a:highlight>
                  <a:srgbClr val="FFFF00"/>
                </a:highlight>
                <a:latin typeface="+mn-ea"/>
              </a:rPr>
              <a:t>共享内存</a:t>
            </a:r>
            <a:r>
              <a:rPr lang="en-US" altLang="zh-CN" b="1" dirty="0">
                <a:solidFill>
                  <a:schemeClr val="tx1">
                    <a:lumMod val="85000"/>
                    <a:lumOff val="15000"/>
                  </a:schemeClr>
                </a:solidFill>
                <a:highlight>
                  <a:srgbClr val="FFFF00"/>
                </a:highlight>
                <a:latin typeface="+mn-ea"/>
              </a:rPr>
              <a:t>/</a:t>
            </a:r>
            <a:r>
              <a:rPr lang="zh-CN" altLang="en-US" b="1" dirty="0">
                <a:solidFill>
                  <a:schemeClr val="tx1">
                    <a:lumMod val="85000"/>
                    <a:lumOff val="15000"/>
                  </a:schemeClr>
                </a:solidFill>
                <a:highlight>
                  <a:srgbClr val="FFFF00"/>
                </a:highlight>
                <a:latin typeface="+mn-ea"/>
              </a:rPr>
              <a:t>同步</a:t>
            </a:r>
            <a:r>
              <a:rPr lang="zh-CN" altLang="en-US" dirty="0">
                <a:solidFill>
                  <a:schemeClr val="tx1">
                    <a:lumMod val="85000"/>
                    <a:lumOff val="15000"/>
                  </a:schemeClr>
                </a:solidFill>
                <a:latin typeface="+mn-ea"/>
              </a:rPr>
              <a:t>屏障</a:t>
            </a:r>
          </a:p>
        </p:txBody>
      </p:sp>
      <p:grpSp>
        <p:nvGrpSpPr>
          <p:cNvPr id="15" name="组合 14">
            <a:extLst>
              <a:ext uri="{FF2B5EF4-FFF2-40B4-BE49-F238E27FC236}">
                <a16:creationId xmlns:a16="http://schemas.microsoft.com/office/drawing/2014/main" id="{B475C7E3-7FBC-A486-21FF-7C9A53F24A15}"/>
              </a:ext>
            </a:extLst>
          </p:cNvPr>
          <p:cNvGrpSpPr/>
          <p:nvPr/>
        </p:nvGrpSpPr>
        <p:grpSpPr>
          <a:xfrm>
            <a:off x="198508" y="2777863"/>
            <a:ext cx="8092228" cy="1332868"/>
            <a:chOff x="198866" y="3107415"/>
            <a:chExt cx="8092228" cy="1332868"/>
          </a:xfrm>
        </p:grpSpPr>
        <p:sp>
          <p:nvSpPr>
            <p:cNvPr id="156" name="椭圆 155">
              <a:extLst>
                <a:ext uri="{FF2B5EF4-FFF2-40B4-BE49-F238E27FC236}">
                  <a16:creationId xmlns:a16="http://schemas.microsoft.com/office/drawing/2014/main" id="{9BB0811A-D0EC-2443-6460-07E074523E1E}"/>
                </a:ext>
              </a:extLst>
            </p:cNvPr>
            <p:cNvSpPr/>
            <p:nvPr/>
          </p:nvSpPr>
          <p:spPr>
            <a:xfrm>
              <a:off x="1190654" y="3531287"/>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T0</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7" name="椭圆 156">
              <a:extLst>
                <a:ext uri="{FF2B5EF4-FFF2-40B4-BE49-F238E27FC236}">
                  <a16:creationId xmlns:a16="http://schemas.microsoft.com/office/drawing/2014/main" id="{ACEF50AB-17A6-9C64-EA16-0F1269C163B0}"/>
                </a:ext>
              </a:extLst>
            </p:cNvPr>
            <p:cNvSpPr/>
            <p:nvPr/>
          </p:nvSpPr>
          <p:spPr>
            <a:xfrm>
              <a:off x="2106226" y="3525829"/>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T1</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8" name="椭圆 157">
              <a:extLst>
                <a:ext uri="{FF2B5EF4-FFF2-40B4-BE49-F238E27FC236}">
                  <a16:creationId xmlns:a16="http://schemas.microsoft.com/office/drawing/2014/main" id="{F169CC1A-79BC-BC4B-CA53-6786B5EDE886}"/>
                </a:ext>
              </a:extLst>
            </p:cNvPr>
            <p:cNvSpPr/>
            <p:nvPr/>
          </p:nvSpPr>
          <p:spPr>
            <a:xfrm>
              <a:off x="3030418" y="3534725"/>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T2</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9" name="椭圆 158">
              <a:extLst>
                <a:ext uri="{FF2B5EF4-FFF2-40B4-BE49-F238E27FC236}">
                  <a16:creationId xmlns:a16="http://schemas.microsoft.com/office/drawing/2014/main" id="{F019AFD7-6971-E4AC-76D7-4EC5BAF1DC30}"/>
                </a:ext>
              </a:extLst>
            </p:cNvPr>
            <p:cNvSpPr/>
            <p:nvPr/>
          </p:nvSpPr>
          <p:spPr>
            <a:xfrm>
              <a:off x="3964026" y="3531287"/>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T3</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6EB52DE4-BA60-9DD7-42EB-EADB1DFEBA96}"/>
                    </a:ext>
                  </a:extLst>
                </p:cNvPr>
                <p:cNvSpPr txBox="1"/>
                <p:nvPr/>
              </p:nvSpPr>
              <p:spPr>
                <a:xfrm>
                  <a:off x="1512174" y="3107415"/>
                  <a:ext cx="17668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0,</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4,</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6)</m:t>
                        </m:r>
                      </m:oMath>
                    </m:oMathPara>
                  </a14:m>
                  <a:endParaRPr kumimoji="0" sz="1600" b="0" i="0" u="none" strike="noStrike" kern="0" cap="none" spc="0" normalizeH="0" baseline="0" noProof="0" dirty="0">
                    <a:ln>
                      <a:noFill/>
                    </a:ln>
                    <a:solidFill>
                      <a:prstClr val="black"/>
                    </a:solidFill>
                    <a:effectLst/>
                    <a:uLnTx/>
                    <a:uFillTx/>
                    <a:latin typeface="等线" panose="020F0502020204030204"/>
                  </a:endParaRPr>
                </a:p>
              </p:txBody>
            </p:sp>
          </mc:Choice>
          <mc:Fallback xmlns="">
            <p:sp>
              <p:nvSpPr>
                <p:cNvPr id="164" name="文本框 163">
                  <a:extLst>
                    <a:ext uri="{FF2B5EF4-FFF2-40B4-BE49-F238E27FC236}">
                      <a16:creationId xmlns:a16="http://schemas.microsoft.com/office/drawing/2014/main" id="{6EB52DE4-BA60-9DD7-42EB-EADB1DFEBA96}"/>
                    </a:ext>
                  </a:extLst>
                </p:cNvPr>
                <p:cNvSpPr txBox="1">
                  <a:spLocks noRot="1" noChangeAspect="1" noMove="1" noResize="1" noEditPoints="1" noAdjustHandles="1" noChangeArrowheads="1" noChangeShapeType="1" noTextEdit="1"/>
                </p:cNvSpPr>
                <p:nvPr/>
              </p:nvSpPr>
              <p:spPr>
                <a:xfrm>
                  <a:off x="1512174" y="3107415"/>
                  <a:ext cx="1766897" cy="338554"/>
                </a:xfrm>
                <a:prstGeom prst="rect">
                  <a:avLst/>
                </a:prstGeom>
                <a:blipFill>
                  <a:blip r:embed="rId7"/>
                  <a:stretch>
                    <a:fillRect r="-6552"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C5EDB9D8-85C4-2A9C-F7E8-FE1EEAE75E1D}"/>
                    </a:ext>
                  </a:extLst>
                </p:cNvPr>
                <p:cNvSpPr txBox="1"/>
                <p:nvPr/>
              </p:nvSpPr>
              <p:spPr>
                <a:xfrm>
                  <a:off x="2445782" y="4101729"/>
                  <a:ext cx="1766897"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1,</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3,</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5,</m:t>
                        </m:r>
                        <m:r>
                          <a:rPr kumimoji="0" lang="zh-CN" altLang="en-US"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panose="02020603050405020304" pitchFamily="18" charset="0"/>
                          </a:rPr>
                          <m:t>7)</m:t>
                        </m:r>
                      </m:oMath>
                    </m:oMathPara>
                  </a14:m>
                  <a:endParaRPr kumimoji="0" lang="en-US" sz="1600" b="0" i="0" u="none" strike="noStrike" kern="0" cap="none" spc="0" normalizeH="0" baseline="0" noProof="0" dirty="0">
                    <a:ln>
                      <a:noFill/>
                    </a:ln>
                    <a:solidFill>
                      <a:schemeClr val="tx1"/>
                    </a:solidFill>
                    <a:effectLst/>
                    <a:uLnTx/>
                    <a:uFillTx/>
                    <a:latin typeface="等线" panose="020F0502020204030204"/>
                  </a:endParaRPr>
                </a:p>
              </p:txBody>
            </p:sp>
          </mc:Choice>
          <mc:Fallback xmlns="">
            <p:sp>
              <p:nvSpPr>
                <p:cNvPr id="165" name="文本框 164">
                  <a:extLst>
                    <a:ext uri="{FF2B5EF4-FFF2-40B4-BE49-F238E27FC236}">
                      <a16:creationId xmlns:a16="http://schemas.microsoft.com/office/drawing/2014/main" id="{C5EDB9D8-85C4-2A9C-F7E8-FE1EEAE75E1D}"/>
                    </a:ext>
                  </a:extLst>
                </p:cNvPr>
                <p:cNvSpPr txBox="1">
                  <a:spLocks noRot="1" noChangeAspect="1" noMove="1" noResize="1" noEditPoints="1" noAdjustHandles="1" noChangeArrowheads="1" noChangeShapeType="1" noTextEdit="1"/>
                </p:cNvSpPr>
                <p:nvPr/>
              </p:nvSpPr>
              <p:spPr>
                <a:xfrm>
                  <a:off x="2445782" y="4101729"/>
                  <a:ext cx="1766897" cy="338554"/>
                </a:xfrm>
                <a:prstGeom prst="rect">
                  <a:avLst/>
                </a:prstGeom>
                <a:blipFill>
                  <a:blip r:embed="rId8"/>
                  <a:stretch>
                    <a:fillRect r="-6552" b="-10909"/>
                  </a:stretch>
                </a:blipFill>
              </p:spPr>
              <p:txBody>
                <a:bodyPr/>
                <a:lstStyle/>
                <a:p>
                  <a:r>
                    <a:rPr lang="zh-CN" altLang="en-US">
                      <a:noFill/>
                    </a:rPr>
                    <a:t> </a:t>
                  </a:r>
                </a:p>
              </p:txBody>
            </p:sp>
          </mc:Fallback>
        </mc:AlternateContent>
        <p:sp>
          <p:nvSpPr>
            <p:cNvPr id="176" name="文本框 175">
              <a:extLst>
                <a:ext uri="{FF2B5EF4-FFF2-40B4-BE49-F238E27FC236}">
                  <a16:creationId xmlns:a16="http://schemas.microsoft.com/office/drawing/2014/main" id="{8177BD19-AFB3-6D20-2BE8-7EC957279E57}"/>
                </a:ext>
              </a:extLst>
            </p:cNvPr>
            <p:cNvSpPr txBox="1"/>
            <p:nvPr/>
          </p:nvSpPr>
          <p:spPr>
            <a:xfrm>
              <a:off x="198866" y="3707717"/>
              <a:ext cx="877946" cy="338554"/>
            </a:xfrm>
            <a:prstGeom prst="rect">
              <a:avLst/>
            </a:prstGeom>
            <a:solidFill>
              <a:srgbClr val="002664"/>
            </a:solidFill>
          </p:spPr>
          <p:txBody>
            <a:bodyPr wrap="square" rtlCol="0">
              <a:spAutoFit/>
            </a:bodyPr>
            <a:lstStyle/>
            <a:p>
              <a:pPr lvl="0" algn="ctr">
                <a:defRPr/>
              </a:pPr>
              <a:r>
                <a:rPr lang="zh-CN" altLang="en-US" sz="1600" b="1" kern="0" dirty="0">
                  <a:solidFill>
                    <a:schemeClr val="bg1"/>
                  </a:solidFill>
                  <a:highlight>
                    <a:srgbClr val="002664"/>
                  </a:highlight>
                  <a:latin typeface="+mn-ea"/>
                  <a:cs typeface="Times New Roman" panose="02020603050405020304" pitchFamily="18" charset="0"/>
                </a:rPr>
                <a:t>阶段二</a:t>
              </a:r>
              <a:endParaRPr kumimoji="0" lang="zh-CN" altLang="en-US" sz="1600" b="0" i="0" u="none" strike="noStrike" kern="0" cap="none" spc="0" normalizeH="0" baseline="0" noProof="0" dirty="0">
                <a:ln>
                  <a:noFill/>
                </a:ln>
                <a:solidFill>
                  <a:schemeClr val="bg1"/>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07" name="连接符: 肘形 206">
              <a:extLst>
                <a:ext uri="{FF2B5EF4-FFF2-40B4-BE49-F238E27FC236}">
                  <a16:creationId xmlns:a16="http://schemas.microsoft.com/office/drawing/2014/main" id="{5703F9A9-C6F6-226F-804F-8BF44C1783FD}"/>
                </a:ext>
              </a:extLst>
            </p:cNvPr>
            <p:cNvCxnSpPr>
              <a:stCxn id="158" idx="0"/>
              <a:endCxn id="156" idx="0"/>
            </p:cNvCxnSpPr>
            <p:nvPr/>
          </p:nvCxnSpPr>
          <p:spPr>
            <a:xfrm rot="16200000" flipV="1">
              <a:off x="2430337" y="2613124"/>
              <a:ext cx="3438" cy="1839764"/>
            </a:xfrm>
            <a:prstGeom prst="bentConnector3">
              <a:avLst>
                <a:gd name="adj1" fmla="val 4238162"/>
              </a:avLst>
            </a:prstGeom>
            <a:noFill/>
            <a:ln w="12700" cap="flat" cmpd="sng" algn="ctr">
              <a:solidFill>
                <a:sysClr val="windowText" lastClr="000000"/>
              </a:solidFill>
              <a:prstDash val="solid"/>
              <a:miter lim="800000"/>
              <a:tailEnd type="triangle"/>
            </a:ln>
            <a:effectLst/>
          </p:spPr>
        </p:cxnSp>
        <p:cxnSp>
          <p:nvCxnSpPr>
            <p:cNvPr id="208" name="连接符: 肘形 207">
              <a:extLst>
                <a:ext uri="{FF2B5EF4-FFF2-40B4-BE49-F238E27FC236}">
                  <a16:creationId xmlns:a16="http://schemas.microsoft.com/office/drawing/2014/main" id="{E2C720B7-791E-C3A0-CA00-0074F6D911BA}"/>
                </a:ext>
              </a:extLst>
            </p:cNvPr>
            <p:cNvCxnSpPr>
              <a:cxnSpLocks/>
              <a:stCxn id="159" idx="4"/>
              <a:endCxn id="157" idx="4"/>
            </p:cNvCxnSpPr>
            <p:nvPr/>
          </p:nvCxnSpPr>
          <p:spPr>
            <a:xfrm rot="5400000" flipH="1">
              <a:off x="3353917" y="3227036"/>
              <a:ext cx="5458" cy="1857800"/>
            </a:xfrm>
            <a:prstGeom prst="bentConnector3">
              <a:avLst>
                <a:gd name="adj1" fmla="val -4194632"/>
              </a:avLst>
            </a:prstGeom>
            <a:noFill/>
            <a:ln w="12700" cap="flat" cmpd="sng" algn="ctr">
              <a:solidFill>
                <a:sysClr val="windowText" lastClr="000000"/>
              </a:solidFill>
              <a:prstDash val="solid"/>
              <a:miter lim="800000"/>
              <a:tailEnd type="triangle"/>
            </a:ln>
            <a:effectLst/>
          </p:spPr>
        </p:cxnSp>
        <p:sp>
          <p:nvSpPr>
            <p:cNvPr id="59" name="椭圆 58">
              <a:extLst>
                <a:ext uri="{FF2B5EF4-FFF2-40B4-BE49-F238E27FC236}">
                  <a16:creationId xmlns:a16="http://schemas.microsoft.com/office/drawing/2014/main" id="{30D7A04B-0BDF-9096-3AEF-3B9B683F623E}"/>
                </a:ext>
              </a:extLst>
            </p:cNvPr>
            <p:cNvSpPr/>
            <p:nvPr/>
          </p:nvSpPr>
          <p:spPr>
            <a:xfrm>
              <a:off x="4880190" y="3528576"/>
              <a:ext cx="643040" cy="635282"/>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T4</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 name="椭圆 59">
              <a:extLst>
                <a:ext uri="{FF2B5EF4-FFF2-40B4-BE49-F238E27FC236}">
                  <a16:creationId xmlns:a16="http://schemas.microsoft.com/office/drawing/2014/main" id="{1F1CE572-46CC-2283-29E5-ABC2CB5AFC4D}"/>
                </a:ext>
              </a:extLst>
            </p:cNvPr>
            <p:cNvSpPr/>
            <p:nvPr/>
          </p:nvSpPr>
          <p:spPr>
            <a:xfrm>
              <a:off x="5799158" y="3540845"/>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T5</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1" name="椭圆 60">
              <a:extLst>
                <a:ext uri="{FF2B5EF4-FFF2-40B4-BE49-F238E27FC236}">
                  <a16:creationId xmlns:a16="http://schemas.microsoft.com/office/drawing/2014/main" id="{A6988756-5E62-3F0F-023A-A0FDE5C69C34}"/>
                </a:ext>
              </a:extLst>
            </p:cNvPr>
            <p:cNvSpPr/>
            <p:nvPr/>
          </p:nvSpPr>
          <p:spPr>
            <a:xfrm>
              <a:off x="6720013" y="3534367"/>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T6</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2" name="椭圆 61">
              <a:extLst>
                <a:ext uri="{FF2B5EF4-FFF2-40B4-BE49-F238E27FC236}">
                  <a16:creationId xmlns:a16="http://schemas.microsoft.com/office/drawing/2014/main" id="{29834987-D83D-B007-9DA0-3EB7C73EC60F}"/>
                </a:ext>
              </a:extLst>
            </p:cNvPr>
            <p:cNvSpPr/>
            <p:nvPr/>
          </p:nvSpPr>
          <p:spPr>
            <a:xfrm>
              <a:off x="7648054" y="3528575"/>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T7</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06F1CB53-5E32-E7DC-01EF-7279537F8FFB}"/>
              </a:ext>
            </a:extLst>
          </p:cNvPr>
          <p:cNvGrpSpPr/>
          <p:nvPr/>
        </p:nvGrpSpPr>
        <p:grpSpPr>
          <a:xfrm>
            <a:off x="192865" y="4180819"/>
            <a:ext cx="8115662" cy="1069763"/>
            <a:chOff x="305612" y="4196744"/>
            <a:chExt cx="8115662" cy="1069763"/>
          </a:xfrm>
        </p:grpSpPr>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104429DA-13FD-B40F-B08E-46E2D3AAFA1D}"/>
                    </a:ext>
                  </a:extLst>
                </p:cNvPr>
                <p:cNvSpPr txBox="1"/>
                <p:nvPr/>
              </p:nvSpPr>
              <p:spPr>
                <a:xfrm>
                  <a:off x="835417" y="4927953"/>
                  <a:ext cx="169519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max</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0,</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1,</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2,</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3,</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4,</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5,</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6,</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𝑇</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7)</m:t>
                        </m:r>
                      </m:oMath>
                    </m:oMathPara>
                  </a14:m>
                  <a:endParaRPr kumimoji="0" sz="2800" b="0" i="0" u="none" strike="noStrike" kern="0" cap="none" spc="0" normalizeH="0" baseline="0" noProof="0" dirty="0">
                    <a:ln>
                      <a:noFill/>
                    </a:ln>
                    <a:solidFill>
                      <a:prstClr val="black"/>
                    </a:solidFill>
                    <a:effectLst/>
                    <a:uLnTx/>
                    <a:uFillTx/>
                    <a:latin typeface="等线" panose="020F0502020204030204"/>
                  </a:endParaRPr>
                </a:p>
              </p:txBody>
            </p:sp>
          </mc:Choice>
          <mc:Fallback xmlns="">
            <p:sp>
              <p:nvSpPr>
                <p:cNvPr id="174" name="文本框 173">
                  <a:extLst>
                    <a:ext uri="{FF2B5EF4-FFF2-40B4-BE49-F238E27FC236}">
                      <a16:creationId xmlns:a16="http://schemas.microsoft.com/office/drawing/2014/main" id="{104429DA-13FD-B40F-B08E-46E2D3AAFA1D}"/>
                    </a:ext>
                  </a:extLst>
                </p:cNvPr>
                <p:cNvSpPr txBox="1">
                  <a:spLocks noRot="1" noChangeAspect="1" noMove="1" noResize="1" noEditPoints="1" noAdjustHandles="1" noChangeArrowheads="1" noChangeShapeType="1" noTextEdit="1"/>
                </p:cNvSpPr>
                <p:nvPr/>
              </p:nvSpPr>
              <p:spPr>
                <a:xfrm>
                  <a:off x="835417" y="4927953"/>
                  <a:ext cx="1695191" cy="338554"/>
                </a:xfrm>
                <a:prstGeom prst="rect">
                  <a:avLst/>
                </a:prstGeom>
                <a:blipFill>
                  <a:blip r:embed="rId9"/>
                  <a:stretch>
                    <a:fillRect r="-83813" b="-10909"/>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5CF7E5EC-17DF-CFBC-6B62-E1062C6A1D0B}"/>
                </a:ext>
              </a:extLst>
            </p:cNvPr>
            <p:cNvGrpSpPr/>
            <p:nvPr/>
          </p:nvGrpSpPr>
          <p:grpSpPr>
            <a:xfrm>
              <a:off x="305612" y="4196744"/>
              <a:ext cx="8115662" cy="646184"/>
              <a:chOff x="305612" y="4196744"/>
              <a:chExt cx="8115662" cy="646184"/>
            </a:xfrm>
          </p:grpSpPr>
          <p:sp>
            <p:nvSpPr>
              <p:cNvPr id="166" name="椭圆 165">
                <a:extLst>
                  <a:ext uri="{FF2B5EF4-FFF2-40B4-BE49-F238E27FC236}">
                    <a16:creationId xmlns:a16="http://schemas.microsoft.com/office/drawing/2014/main" id="{CBBCC5B6-5D97-9C25-6D4E-8F717459CE59}"/>
                  </a:ext>
                </a:extLst>
              </p:cNvPr>
              <p:cNvSpPr/>
              <p:nvPr/>
            </p:nvSpPr>
            <p:spPr>
              <a:xfrm>
                <a:off x="1293516" y="4196744"/>
                <a:ext cx="643040" cy="627378"/>
              </a:xfrm>
              <a:prstGeom prst="ellipse">
                <a:avLst/>
              </a:prstGeom>
              <a:solidFill>
                <a:srgbClr val="ED7D31">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T0</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67" name="椭圆 166">
                <a:extLst>
                  <a:ext uri="{FF2B5EF4-FFF2-40B4-BE49-F238E27FC236}">
                    <a16:creationId xmlns:a16="http://schemas.microsoft.com/office/drawing/2014/main" id="{D5158EAB-8643-BD4F-8940-E2013DB1D91D}"/>
                  </a:ext>
                </a:extLst>
              </p:cNvPr>
              <p:cNvSpPr/>
              <p:nvPr/>
            </p:nvSpPr>
            <p:spPr>
              <a:xfrm>
                <a:off x="2254383" y="4215549"/>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T1</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77" name="文本框 176">
                <a:extLst>
                  <a:ext uri="{FF2B5EF4-FFF2-40B4-BE49-F238E27FC236}">
                    <a16:creationId xmlns:a16="http://schemas.microsoft.com/office/drawing/2014/main" id="{013B486A-2D8F-4587-566D-77DE47EA66AD}"/>
                  </a:ext>
                </a:extLst>
              </p:cNvPr>
              <p:cNvSpPr txBox="1"/>
              <p:nvPr/>
            </p:nvSpPr>
            <p:spPr>
              <a:xfrm>
                <a:off x="305612" y="4386870"/>
                <a:ext cx="877945" cy="338554"/>
              </a:xfrm>
              <a:prstGeom prst="rect">
                <a:avLst/>
              </a:prstGeom>
              <a:solidFill>
                <a:srgbClr val="002664"/>
              </a:solidFill>
            </p:spPr>
            <p:txBody>
              <a:bodyPr wrap="square" rtlCol="0">
                <a:spAutoFit/>
              </a:bodyPr>
              <a:lstStyle/>
              <a:p>
                <a:pPr lvl="0" algn="ctr">
                  <a:defRPr/>
                </a:pPr>
                <a:r>
                  <a:rPr lang="zh-CN" altLang="en-US" sz="1600" b="1" kern="0" dirty="0">
                    <a:solidFill>
                      <a:schemeClr val="bg1"/>
                    </a:solidFill>
                    <a:highlight>
                      <a:srgbClr val="002664"/>
                    </a:highlight>
                    <a:latin typeface="+mn-ea"/>
                    <a:cs typeface="Times New Roman" panose="02020603050405020304" pitchFamily="18" charset="0"/>
                  </a:rPr>
                  <a:t>阶段三</a:t>
                </a:r>
                <a:endParaRPr lang="zh-CN" altLang="en-US" sz="1600" kern="0" dirty="0">
                  <a:solidFill>
                    <a:schemeClr val="bg1"/>
                  </a:solidFill>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206" name="连接符: 肘形 205">
                <a:extLst>
                  <a:ext uri="{FF2B5EF4-FFF2-40B4-BE49-F238E27FC236}">
                    <a16:creationId xmlns:a16="http://schemas.microsoft.com/office/drawing/2014/main" id="{B17D485B-F4DB-E666-CFC4-0F8FEB1939D6}"/>
                  </a:ext>
                </a:extLst>
              </p:cNvPr>
              <p:cNvCxnSpPr>
                <a:cxnSpLocks/>
                <a:stCxn id="167" idx="4"/>
                <a:endCxn id="166" idx="4"/>
              </p:cNvCxnSpPr>
              <p:nvPr/>
            </p:nvCxnSpPr>
            <p:spPr>
              <a:xfrm rot="5400000" flipH="1">
                <a:off x="2086067" y="4353092"/>
                <a:ext cx="18805" cy="960867"/>
              </a:xfrm>
              <a:prstGeom prst="bentConnector3">
                <a:avLst>
                  <a:gd name="adj1" fmla="val -725887"/>
                </a:avLst>
              </a:prstGeom>
              <a:noFill/>
              <a:ln w="12700" cap="flat" cmpd="sng" algn="ctr">
                <a:solidFill>
                  <a:sysClr val="windowText" lastClr="000000"/>
                </a:solidFill>
                <a:prstDash val="solid"/>
                <a:miter lim="800000"/>
                <a:tailEnd type="triangle"/>
              </a:ln>
              <a:effectLst/>
            </p:spPr>
          </p:cxnSp>
          <p:sp>
            <p:nvSpPr>
              <p:cNvPr id="21" name="椭圆 20">
                <a:extLst>
                  <a:ext uri="{FF2B5EF4-FFF2-40B4-BE49-F238E27FC236}">
                    <a16:creationId xmlns:a16="http://schemas.microsoft.com/office/drawing/2014/main" id="{F8A6D935-9118-A08D-4BA5-B62DA381295B}"/>
                  </a:ext>
                </a:extLst>
              </p:cNvPr>
              <p:cNvSpPr/>
              <p:nvPr/>
            </p:nvSpPr>
            <p:spPr>
              <a:xfrm>
                <a:off x="3160598" y="4205561"/>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T2</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 name="椭圆 21">
                <a:extLst>
                  <a:ext uri="{FF2B5EF4-FFF2-40B4-BE49-F238E27FC236}">
                    <a16:creationId xmlns:a16="http://schemas.microsoft.com/office/drawing/2014/main" id="{06952052-B576-8F85-2737-AAA92CB60757}"/>
                  </a:ext>
                </a:extLst>
              </p:cNvPr>
              <p:cNvSpPr/>
              <p:nvPr/>
            </p:nvSpPr>
            <p:spPr>
              <a:xfrm>
                <a:off x="4094206" y="4202123"/>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T3</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3" name="椭圆 22">
                <a:extLst>
                  <a:ext uri="{FF2B5EF4-FFF2-40B4-BE49-F238E27FC236}">
                    <a16:creationId xmlns:a16="http://schemas.microsoft.com/office/drawing/2014/main" id="{02A0BEC8-7184-881A-90ED-61ECEFAA14EE}"/>
                  </a:ext>
                </a:extLst>
              </p:cNvPr>
              <p:cNvSpPr/>
              <p:nvPr/>
            </p:nvSpPr>
            <p:spPr>
              <a:xfrm>
                <a:off x="5010370" y="4199412"/>
                <a:ext cx="643040" cy="635282"/>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T4</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椭圆 23">
                <a:extLst>
                  <a:ext uri="{FF2B5EF4-FFF2-40B4-BE49-F238E27FC236}">
                    <a16:creationId xmlns:a16="http://schemas.microsoft.com/office/drawing/2014/main" id="{904A1DB8-103F-D25B-31C7-F4BD423D9F3A}"/>
                  </a:ext>
                </a:extLst>
              </p:cNvPr>
              <p:cNvSpPr/>
              <p:nvPr/>
            </p:nvSpPr>
            <p:spPr>
              <a:xfrm>
                <a:off x="5929338" y="4211681"/>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T5</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 name="椭圆 24">
                <a:extLst>
                  <a:ext uri="{FF2B5EF4-FFF2-40B4-BE49-F238E27FC236}">
                    <a16:creationId xmlns:a16="http://schemas.microsoft.com/office/drawing/2014/main" id="{172C9FDA-9621-21C1-497C-ECAC48FF1572}"/>
                  </a:ext>
                </a:extLst>
              </p:cNvPr>
              <p:cNvSpPr/>
              <p:nvPr/>
            </p:nvSpPr>
            <p:spPr>
              <a:xfrm>
                <a:off x="6850193" y="4205203"/>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T6</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 name="椭圆 25">
                <a:extLst>
                  <a:ext uri="{FF2B5EF4-FFF2-40B4-BE49-F238E27FC236}">
                    <a16:creationId xmlns:a16="http://schemas.microsoft.com/office/drawing/2014/main" id="{E398B6C6-864D-AAC4-2E95-EFF1C68940C6}"/>
                  </a:ext>
                </a:extLst>
              </p:cNvPr>
              <p:cNvSpPr/>
              <p:nvPr/>
            </p:nvSpPr>
            <p:spPr>
              <a:xfrm>
                <a:off x="7778234" y="4199411"/>
                <a:ext cx="643040" cy="627378"/>
              </a:xfrm>
              <a:prstGeom prst="ellipse">
                <a:avLst/>
              </a:prstGeom>
              <a:solidFill>
                <a:sysClr val="windowText" lastClr="000000">
                  <a:lumMod val="50000"/>
                  <a:lumOff val="50000"/>
                  <a:alpha val="39000"/>
                </a:sys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rPr>
                  <a:t>T7</a:t>
                </a:r>
                <a:endParaRPr kumimoji="0" lang="zh-CN" altLang="en-US" sz="1600" b="0" i="0" u="none" strike="noStrike" kern="0" cap="none" spc="0" normalizeH="0" baseline="0" noProof="0" dirty="0">
                  <a:ln>
                    <a:noFill/>
                  </a:ln>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sp>
        <p:nvSpPr>
          <p:cNvPr id="2" name="文本框 1">
            <a:extLst>
              <a:ext uri="{FF2B5EF4-FFF2-40B4-BE49-F238E27FC236}">
                <a16:creationId xmlns:a16="http://schemas.microsoft.com/office/drawing/2014/main" id="{A50730DE-84A3-B149-5DCD-8AB9EF708D06}"/>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7</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2457768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——Batch Normalization</a:t>
            </a:r>
            <a:endParaRPr kumimoji="1" lang="zh-CN" altLang="en-US" dirty="0">
              <a:solidFill>
                <a:srgbClr val="002664"/>
              </a:solidFill>
            </a:endParaRPr>
          </a:p>
        </p:txBody>
      </p:sp>
      <p:grpSp>
        <p:nvGrpSpPr>
          <p:cNvPr id="591" name="组合 590">
            <a:extLst>
              <a:ext uri="{FF2B5EF4-FFF2-40B4-BE49-F238E27FC236}">
                <a16:creationId xmlns:a16="http://schemas.microsoft.com/office/drawing/2014/main" id="{B7D28DB4-A3F5-8965-55D6-0928AD5B9C7B}"/>
              </a:ext>
            </a:extLst>
          </p:cNvPr>
          <p:cNvGrpSpPr/>
          <p:nvPr/>
        </p:nvGrpSpPr>
        <p:grpSpPr>
          <a:xfrm>
            <a:off x="583200" y="1126271"/>
            <a:ext cx="11267612" cy="5210339"/>
            <a:chOff x="1065347" y="1173153"/>
            <a:chExt cx="10301948" cy="4763801"/>
          </a:xfrm>
        </p:grpSpPr>
        <p:grpSp>
          <p:nvGrpSpPr>
            <p:cNvPr id="703" name="组合 702">
              <a:extLst>
                <a:ext uri="{FF2B5EF4-FFF2-40B4-BE49-F238E27FC236}">
                  <a16:creationId xmlns:a16="http://schemas.microsoft.com/office/drawing/2014/main" id="{05B40175-301F-4F8E-6834-1D7BB3596029}"/>
                </a:ext>
              </a:extLst>
            </p:cNvPr>
            <p:cNvGrpSpPr/>
            <p:nvPr/>
          </p:nvGrpSpPr>
          <p:grpSpPr>
            <a:xfrm>
              <a:off x="1065347" y="1173153"/>
              <a:ext cx="10301948" cy="4763801"/>
              <a:chOff x="1064712" y="1110923"/>
              <a:chExt cx="10301948" cy="4763801"/>
            </a:xfrm>
          </p:grpSpPr>
          <p:sp>
            <p:nvSpPr>
              <p:cNvPr id="704" name="矩形 703">
                <a:extLst>
                  <a:ext uri="{FF2B5EF4-FFF2-40B4-BE49-F238E27FC236}">
                    <a16:creationId xmlns:a16="http://schemas.microsoft.com/office/drawing/2014/main" id="{DE76A89C-8940-4B26-C962-FBCB81477F84}"/>
                  </a:ext>
                </a:extLst>
              </p:cNvPr>
              <p:cNvSpPr/>
              <p:nvPr/>
            </p:nvSpPr>
            <p:spPr>
              <a:xfrm>
                <a:off x="1064713" y="2887586"/>
                <a:ext cx="5142498" cy="2987138"/>
              </a:xfrm>
              <a:prstGeom prst="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05" name="矩形 704">
                <a:extLst>
                  <a:ext uri="{FF2B5EF4-FFF2-40B4-BE49-F238E27FC236}">
                    <a16:creationId xmlns:a16="http://schemas.microsoft.com/office/drawing/2014/main" id="{A98FFACC-B783-9D7E-1A7D-599ACA35828F}"/>
                  </a:ext>
                </a:extLst>
              </p:cNvPr>
              <p:cNvSpPr/>
              <p:nvPr/>
            </p:nvSpPr>
            <p:spPr>
              <a:xfrm>
                <a:off x="5176907" y="1491906"/>
                <a:ext cx="997320" cy="997320"/>
              </a:xfrm>
              <a:prstGeom prst="rect">
                <a:avLst/>
              </a:prstGeom>
              <a:solidFill>
                <a:srgbClr val="ED7D31">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706" name="直接箭头连接符 705">
                <a:extLst>
                  <a:ext uri="{FF2B5EF4-FFF2-40B4-BE49-F238E27FC236}">
                    <a16:creationId xmlns:a16="http://schemas.microsoft.com/office/drawing/2014/main" id="{516B0E74-6F88-BDD5-1ABC-467484C46098}"/>
                  </a:ext>
                </a:extLst>
              </p:cNvPr>
              <p:cNvCxnSpPr/>
              <p:nvPr/>
            </p:nvCxnSpPr>
            <p:spPr>
              <a:xfrm flipV="1">
                <a:off x="6207211" y="1985791"/>
                <a:ext cx="456902" cy="2635"/>
              </a:xfrm>
              <a:prstGeom prst="straightConnector1">
                <a:avLst/>
              </a:prstGeom>
              <a:noFill/>
              <a:ln w="38100" cap="flat" cmpd="sng" algn="ctr">
                <a:solidFill>
                  <a:sysClr val="windowText" lastClr="000000"/>
                </a:solidFill>
                <a:prstDash val="solid"/>
                <a:miter lim="800000"/>
                <a:tailEnd type="triangle"/>
              </a:ln>
              <a:effectLst/>
            </p:spPr>
          </p:cxnSp>
          <p:cxnSp>
            <p:nvCxnSpPr>
              <p:cNvPr id="707" name="直接箭头连接符 706">
                <a:extLst>
                  <a:ext uri="{FF2B5EF4-FFF2-40B4-BE49-F238E27FC236}">
                    <a16:creationId xmlns:a16="http://schemas.microsoft.com/office/drawing/2014/main" id="{31F97681-D0FD-B9C9-74A1-24435F5A939D}"/>
                  </a:ext>
                </a:extLst>
              </p:cNvPr>
              <p:cNvCxnSpPr>
                <a:cxnSpLocks/>
              </p:cNvCxnSpPr>
              <p:nvPr/>
            </p:nvCxnSpPr>
            <p:spPr>
              <a:xfrm>
                <a:off x="4561318" y="1985791"/>
                <a:ext cx="489886" cy="0"/>
              </a:xfrm>
              <a:prstGeom prst="straightConnector1">
                <a:avLst/>
              </a:prstGeom>
              <a:noFill/>
              <a:ln w="38100" cap="flat" cmpd="sng" algn="ctr">
                <a:solidFill>
                  <a:sysClr val="windowText" lastClr="000000"/>
                </a:solidFill>
                <a:prstDash val="solid"/>
                <a:miter lim="800000"/>
                <a:tailEnd type="triangle"/>
              </a:ln>
              <a:effectLst/>
            </p:spPr>
          </p:cxnSp>
          <p:cxnSp>
            <p:nvCxnSpPr>
              <p:cNvPr id="708" name="直接箭头连接符 707">
                <a:extLst>
                  <a:ext uri="{FF2B5EF4-FFF2-40B4-BE49-F238E27FC236}">
                    <a16:creationId xmlns:a16="http://schemas.microsoft.com/office/drawing/2014/main" id="{CCE55042-9716-FDCB-AF7B-9B2B3CF694AE}"/>
                  </a:ext>
                </a:extLst>
              </p:cNvPr>
              <p:cNvCxnSpPr/>
              <p:nvPr/>
            </p:nvCxnSpPr>
            <p:spPr>
              <a:xfrm>
                <a:off x="2001043" y="4369799"/>
                <a:ext cx="478551" cy="0"/>
              </a:xfrm>
              <a:prstGeom prst="straightConnector1">
                <a:avLst/>
              </a:prstGeom>
              <a:noFill/>
              <a:ln w="38100" cap="flat" cmpd="sng" algn="ctr">
                <a:solidFill>
                  <a:sysClr val="windowText" lastClr="000000"/>
                </a:solidFill>
                <a:prstDash val="solid"/>
                <a:miter lim="800000"/>
                <a:tailEnd type="triangle"/>
              </a:ln>
              <a:effectLst/>
            </p:spPr>
          </p:cxnSp>
          <p:cxnSp>
            <p:nvCxnSpPr>
              <p:cNvPr id="709" name="直接箭头连接符 708">
                <a:extLst>
                  <a:ext uri="{FF2B5EF4-FFF2-40B4-BE49-F238E27FC236}">
                    <a16:creationId xmlns:a16="http://schemas.microsoft.com/office/drawing/2014/main" id="{C70F7024-F46F-74DA-D796-A7B56A8EC458}"/>
                  </a:ext>
                </a:extLst>
              </p:cNvPr>
              <p:cNvCxnSpPr/>
              <p:nvPr/>
            </p:nvCxnSpPr>
            <p:spPr>
              <a:xfrm flipV="1">
                <a:off x="6141098" y="3902960"/>
                <a:ext cx="417302" cy="225983"/>
              </a:xfrm>
              <a:prstGeom prst="straightConnector1">
                <a:avLst/>
              </a:prstGeom>
              <a:noFill/>
              <a:ln w="38100" cap="flat" cmpd="sng" algn="ctr">
                <a:solidFill>
                  <a:sysClr val="windowText" lastClr="000000"/>
                </a:solidFill>
                <a:prstDash val="solid"/>
                <a:miter lim="800000"/>
                <a:tailEnd type="triangle"/>
              </a:ln>
              <a:effectLst/>
            </p:spPr>
          </p:cxnSp>
          <p:cxnSp>
            <p:nvCxnSpPr>
              <p:cNvPr id="710" name="直接箭头连接符 709">
                <a:extLst>
                  <a:ext uri="{FF2B5EF4-FFF2-40B4-BE49-F238E27FC236}">
                    <a16:creationId xmlns:a16="http://schemas.microsoft.com/office/drawing/2014/main" id="{397F463D-8D0D-0CE3-45A0-95240DD31507}"/>
                  </a:ext>
                </a:extLst>
              </p:cNvPr>
              <p:cNvCxnSpPr/>
              <p:nvPr/>
            </p:nvCxnSpPr>
            <p:spPr>
              <a:xfrm>
                <a:off x="6139434" y="4627676"/>
                <a:ext cx="415397" cy="448157"/>
              </a:xfrm>
              <a:prstGeom prst="straightConnector1">
                <a:avLst/>
              </a:prstGeom>
              <a:noFill/>
              <a:ln w="38100" cap="flat" cmpd="sng" algn="ctr">
                <a:solidFill>
                  <a:sysClr val="windowText" lastClr="000000"/>
                </a:solidFill>
                <a:prstDash val="solid"/>
                <a:miter lim="800000"/>
                <a:tailEnd type="triangle"/>
              </a:ln>
              <a:effectLst/>
            </p:spPr>
          </p:cxnSp>
          <p:cxnSp>
            <p:nvCxnSpPr>
              <p:cNvPr id="711" name="直接箭头连接符 710">
                <a:extLst>
                  <a:ext uri="{FF2B5EF4-FFF2-40B4-BE49-F238E27FC236}">
                    <a16:creationId xmlns:a16="http://schemas.microsoft.com/office/drawing/2014/main" id="{ED7DFEF3-4E20-4DD1-C6D3-A57FDA336427}"/>
                  </a:ext>
                </a:extLst>
              </p:cNvPr>
              <p:cNvCxnSpPr/>
              <p:nvPr/>
            </p:nvCxnSpPr>
            <p:spPr>
              <a:xfrm flipV="1">
                <a:off x="4633319" y="4309494"/>
                <a:ext cx="477123" cy="6372"/>
              </a:xfrm>
              <a:prstGeom prst="straightConnector1">
                <a:avLst/>
              </a:prstGeom>
              <a:noFill/>
              <a:ln w="38100" cap="flat" cmpd="sng" algn="ctr">
                <a:solidFill>
                  <a:sysClr val="windowText" lastClr="000000"/>
                </a:solidFill>
                <a:prstDash val="solid"/>
                <a:miter lim="800000"/>
                <a:tailEnd type="triangle"/>
              </a:ln>
              <a:effectLst/>
            </p:spPr>
          </p:cxnSp>
          <p:grpSp>
            <p:nvGrpSpPr>
              <p:cNvPr id="713" name="组合 712">
                <a:extLst>
                  <a:ext uri="{FF2B5EF4-FFF2-40B4-BE49-F238E27FC236}">
                    <a16:creationId xmlns:a16="http://schemas.microsoft.com/office/drawing/2014/main" id="{65715E10-9E1F-D590-8D8E-1ED5E04B6DFA}"/>
                  </a:ext>
                </a:extLst>
              </p:cNvPr>
              <p:cNvGrpSpPr/>
              <p:nvPr/>
            </p:nvGrpSpPr>
            <p:grpSpPr>
              <a:xfrm>
                <a:off x="6664113" y="1466439"/>
                <a:ext cx="2575226" cy="994974"/>
                <a:chOff x="4025693" y="1638298"/>
                <a:chExt cx="2575226" cy="994974"/>
              </a:xfrm>
            </p:grpSpPr>
            <p:sp>
              <p:nvSpPr>
                <p:cNvPr id="876" name="流程图: 磁盘 875">
                  <a:extLst>
                    <a:ext uri="{FF2B5EF4-FFF2-40B4-BE49-F238E27FC236}">
                      <a16:creationId xmlns:a16="http://schemas.microsoft.com/office/drawing/2014/main" id="{14A37691-A3E8-358D-B346-E991B76D9DCE}"/>
                    </a:ext>
                  </a:extLst>
                </p:cNvPr>
                <p:cNvSpPr/>
                <p:nvPr/>
              </p:nvSpPr>
              <p:spPr>
                <a:xfrm>
                  <a:off x="4025693" y="1638298"/>
                  <a:ext cx="2575226" cy="994974"/>
                </a:xfrm>
                <a:prstGeom prst="flowChartMagneticDisk">
                  <a:avLst/>
                </a:prstGeom>
                <a:solidFill>
                  <a:srgbClr val="70AD47">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7" name="文本框 876">
                  <a:extLst>
                    <a:ext uri="{FF2B5EF4-FFF2-40B4-BE49-F238E27FC236}">
                      <a16:creationId xmlns:a16="http://schemas.microsoft.com/office/drawing/2014/main" id="{35278CA1-5159-6DB1-E2E2-5B254B3C1EF0}"/>
                    </a:ext>
                  </a:extLst>
                </p:cNvPr>
                <p:cNvSpPr txBox="1"/>
                <p:nvPr/>
              </p:nvSpPr>
              <p:spPr>
                <a:xfrm>
                  <a:off x="4806787" y="2078663"/>
                  <a:ext cx="1013038" cy="337679"/>
                </a:xfrm>
                <a:prstGeom prst="rect">
                  <a:avLst/>
                </a:prstGeom>
                <a:noFill/>
              </p:spPr>
              <p:txBody>
                <a:bodyPr wrap="none" rtlCol="0">
                  <a:spAutoFit/>
                </a:bodyPr>
                <a:lstStyle/>
                <a:p>
                  <a:pPr>
                    <a:defRPr/>
                  </a:pPr>
                  <a:r>
                    <a:rPr lang="zh-CN" altLang="en-US" kern="0" dirty="0">
                      <a:solidFill>
                        <a:prstClr val="black"/>
                      </a:solidFill>
                      <a:latin typeface="+mn-ea"/>
                      <a:cs typeface="Times New Roman" panose="02020603050405020304" pitchFamily="18" charset="0"/>
                    </a:rPr>
                    <a:t>全局内存</a:t>
                  </a:r>
                </a:p>
              </p:txBody>
            </p:sp>
          </p:grpSp>
          <p:grpSp>
            <p:nvGrpSpPr>
              <p:cNvPr id="714" name="组合 713">
                <a:extLst>
                  <a:ext uri="{FF2B5EF4-FFF2-40B4-BE49-F238E27FC236}">
                    <a16:creationId xmlns:a16="http://schemas.microsoft.com/office/drawing/2014/main" id="{F38D69FA-F725-6BB9-CD7C-905486DD8F0F}"/>
                  </a:ext>
                </a:extLst>
              </p:cNvPr>
              <p:cNvGrpSpPr/>
              <p:nvPr/>
            </p:nvGrpSpPr>
            <p:grpSpPr>
              <a:xfrm>
                <a:off x="5128336" y="3744649"/>
                <a:ext cx="1006980" cy="1184018"/>
                <a:chOff x="5024896" y="3365827"/>
                <a:chExt cx="1006980" cy="1184018"/>
              </a:xfrm>
            </p:grpSpPr>
            <p:sp>
              <p:nvSpPr>
                <p:cNvPr id="874" name="流程图: 手动操作 873">
                  <a:extLst>
                    <a:ext uri="{FF2B5EF4-FFF2-40B4-BE49-F238E27FC236}">
                      <a16:creationId xmlns:a16="http://schemas.microsoft.com/office/drawing/2014/main" id="{44CC76E5-FD4C-C227-9F74-51326D0A720E}"/>
                    </a:ext>
                  </a:extLst>
                </p:cNvPr>
                <p:cNvSpPr/>
                <p:nvPr/>
              </p:nvSpPr>
              <p:spPr>
                <a:xfrm rot="5400000">
                  <a:off x="4936377" y="3454346"/>
                  <a:ext cx="1184018" cy="1006980"/>
                </a:xfrm>
                <a:prstGeom prst="flowChartManualOperation">
                  <a:avLst/>
                </a:prstGeom>
                <a:solidFill>
                  <a:srgbClr val="5B9BD5">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5" name="文本框 874">
                  <a:extLst>
                    <a:ext uri="{FF2B5EF4-FFF2-40B4-BE49-F238E27FC236}">
                      <a16:creationId xmlns:a16="http://schemas.microsoft.com/office/drawing/2014/main" id="{DC6475E7-5449-A8EE-E053-C64724EA8620}"/>
                    </a:ext>
                  </a:extLst>
                </p:cNvPr>
                <p:cNvSpPr txBox="1"/>
                <p:nvPr/>
              </p:nvSpPr>
              <p:spPr>
                <a:xfrm>
                  <a:off x="5147620" y="3768204"/>
                  <a:ext cx="801988" cy="337679"/>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zh-CN" altLang="en-US" kern="0" dirty="0">
                      <a:solidFill>
                        <a:prstClr val="black"/>
                      </a:solidFill>
                      <a:latin typeface="+mn-ea"/>
                      <a:cs typeface="Times New Roman" panose="02020603050405020304" pitchFamily="18" charset="0"/>
                    </a:rPr>
                    <a:t>选择器</a:t>
                  </a:r>
                  <a:endParaRPr lang="en-US" altLang="zh-CN" kern="0" dirty="0">
                    <a:solidFill>
                      <a:prstClr val="black"/>
                    </a:solidFill>
                    <a:latin typeface="+mn-ea"/>
                    <a:cs typeface="Times New Roman" panose="02020603050405020304" pitchFamily="18" charset="0"/>
                  </a:endParaRPr>
                </a:p>
              </p:txBody>
            </p:sp>
          </p:grpSp>
          <p:sp>
            <p:nvSpPr>
              <p:cNvPr id="715" name="矩形: 圆角 714">
                <a:extLst>
                  <a:ext uri="{FF2B5EF4-FFF2-40B4-BE49-F238E27FC236}">
                    <a16:creationId xmlns:a16="http://schemas.microsoft.com/office/drawing/2014/main" id="{1BE1F452-B683-41F8-0FD1-BBD1D38AA735}"/>
                  </a:ext>
                </a:extLst>
              </p:cNvPr>
              <p:cNvSpPr/>
              <p:nvPr/>
            </p:nvSpPr>
            <p:spPr>
              <a:xfrm>
                <a:off x="5051204" y="1328376"/>
                <a:ext cx="4268160" cy="1249991"/>
              </a:xfrm>
              <a:prstGeom prst="roundRect">
                <a:avLst/>
              </a:prstGeom>
              <a:noFill/>
              <a:ln w="1905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cxnSp>
            <p:nvCxnSpPr>
              <p:cNvPr id="716" name="直接箭头连接符 715">
                <a:extLst>
                  <a:ext uri="{FF2B5EF4-FFF2-40B4-BE49-F238E27FC236}">
                    <a16:creationId xmlns:a16="http://schemas.microsoft.com/office/drawing/2014/main" id="{CB8845A9-F359-1D2F-0B60-137BB25CF93A}"/>
                  </a:ext>
                </a:extLst>
              </p:cNvPr>
              <p:cNvCxnSpPr/>
              <p:nvPr/>
            </p:nvCxnSpPr>
            <p:spPr>
              <a:xfrm>
                <a:off x="7952306" y="2541263"/>
                <a:ext cx="0" cy="609617"/>
              </a:xfrm>
              <a:prstGeom prst="straightConnector1">
                <a:avLst/>
              </a:prstGeom>
              <a:noFill/>
              <a:ln w="38100" cap="flat" cmpd="sng" algn="ctr">
                <a:solidFill>
                  <a:sysClr val="windowText" lastClr="000000"/>
                </a:solidFill>
                <a:prstDash val="solid"/>
                <a:miter lim="800000"/>
                <a:tailEnd type="triangle"/>
              </a:ln>
              <a:effectLst/>
            </p:spPr>
          </p:cxnSp>
          <p:cxnSp>
            <p:nvCxnSpPr>
              <p:cNvPr id="717" name="直接箭头连接符 716">
                <a:extLst>
                  <a:ext uri="{FF2B5EF4-FFF2-40B4-BE49-F238E27FC236}">
                    <a16:creationId xmlns:a16="http://schemas.microsoft.com/office/drawing/2014/main" id="{263ABDFB-9863-C9E7-8398-36B9A1FAAAF4}"/>
                  </a:ext>
                </a:extLst>
              </p:cNvPr>
              <p:cNvCxnSpPr/>
              <p:nvPr/>
            </p:nvCxnSpPr>
            <p:spPr>
              <a:xfrm>
                <a:off x="9313101" y="4377157"/>
                <a:ext cx="379476" cy="0"/>
              </a:xfrm>
              <a:prstGeom prst="straightConnector1">
                <a:avLst/>
              </a:prstGeom>
              <a:noFill/>
              <a:ln w="38100" cap="flat" cmpd="sng" algn="ctr">
                <a:solidFill>
                  <a:sysClr val="windowText" lastClr="000000"/>
                </a:solidFill>
                <a:prstDash val="solid"/>
                <a:miter lim="800000"/>
                <a:tailEnd type="triangle"/>
              </a:ln>
              <a:effectLst/>
            </p:spPr>
          </p:cxnSp>
          <p:grpSp>
            <p:nvGrpSpPr>
              <p:cNvPr id="718" name="组合 717">
                <a:extLst>
                  <a:ext uri="{FF2B5EF4-FFF2-40B4-BE49-F238E27FC236}">
                    <a16:creationId xmlns:a16="http://schemas.microsoft.com/office/drawing/2014/main" id="{03D40E24-803C-834B-2578-A47A7E5A3347}"/>
                  </a:ext>
                </a:extLst>
              </p:cNvPr>
              <p:cNvGrpSpPr/>
              <p:nvPr/>
            </p:nvGrpSpPr>
            <p:grpSpPr>
              <a:xfrm>
                <a:off x="1585545" y="2950172"/>
                <a:ext cx="415498" cy="2854682"/>
                <a:chOff x="648195" y="2894602"/>
                <a:chExt cx="338452" cy="2487946"/>
              </a:xfrm>
            </p:grpSpPr>
            <p:grpSp>
              <p:nvGrpSpPr>
                <p:cNvPr id="861" name="组合 860">
                  <a:extLst>
                    <a:ext uri="{FF2B5EF4-FFF2-40B4-BE49-F238E27FC236}">
                      <a16:creationId xmlns:a16="http://schemas.microsoft.com/office/drawing/2014/main" id="{3D8D8D27-3FB0-731E-BB4B-B0BB17873C1E}"/>
                    </a:ext>
                  </a:extLst>
                </p:cNvPr>
                <p:cNvGrpSpPr/>
                <p:nvPr/>
              </p:nvGrpSpPr>
              <p:grpSpPr>
                <a:xfrm>
                  <a:off x="688845" y="2894602"/>
                  <a:ext cx="280496" cy="2487946"/>
                  <a:chOff x="1747083" y="3233101"/>
                  <a:chExt cx="228362" cy="2025524"/>
                </a:xfrm>
              </p:grpSpPr>
              <p:grpSp>
                <p:nvGrpSpPr>
                  <p:cNvPr id="863" name="组合 862">
                    <a:extLst>
                      <a:ext uri="{FF2B5EF4-FFF2-40B4-BE49-F238E27FC236}">
                        <a16:creationId xmlns:a16="http://schemas.microsoft.com/office/drawing/2014/main" id="{98D2FE9D-20A7-9D2A-8906-93578A0D4E43}"/>
                      </a:ext>
                    </a:extLst>
                  </p:cNvPr>
                  <p:cNvGrpSpPr/>
                  <p:nvPr/>
                </p:nvGrpSpPr>
                <p:grpSpPr>
                  <a:xfrm>
                    <a:off x="1747083" y="3233101"/>
                    <a:ext cx="228360" cy="903808"/>
                    <a:chOff x="1747083" y="3233101"/>
                    <a:chExt cx="228360" cy="903808"/>
                  </a:xfrm>
                </p:grpSpPr>
                <p:sp>
                  <p:nvSpPr>
                    <p:cNvPr id="870" name="矩形 869">
                      <a:extLst>
                        <a:ext uri="{FF2B5EF4-FFF2-40B4-BE49-F238E27FC236}">
                          <a16:creationId xmlns:a16="http://schemas.microsoft.com/office/drawing/2014/main" id="{80A3E024-E0D7-758B-C901-B449135ACB09}"/>
                        </a:ext>
                      </a:extLst>
                    </p:cNvPr>
                    <p:cNvSpPr/>
                    <p:nvPr/>
                  </p:nvSpPr>
                  <p:spPr>
                    <a:xfrm>
                      <a:off x="1747083" y="3233101"/>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1" name="矩形 870">
                      <a:extLst>
                        <a:ext uri="{FF2B5EF4-FFF2-40B4-BE49-F238E27FC236}">
                          <a16:creationId xmlns:a16="http://schemas.microsoft.com/office/drawing/2014/main" id="{9750BAF7-C8FC-46D7-4D24-DF3AB585176A}"/>
                        </a:ext>
                      </a:extLst>
                    </p:cNvPr>
                    <p:cNvSpPr/>
                    <p:nvPr/>
                  </p:nvSpPr>
                  <p:spPr>
                    <a:xfrm>
                      <a:off x="1747083" y="3459311"/>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2" name="矩形 871">
                      <a:extLst>
                        <a:ext uri="{FF2B5EF4-FFF2-40B4-BE49-F238E27FC236}">
                          <a16:creationId xmlns:a16="http://schemas.microsoft.com/office/drawing/2014/main" id="{5DE54BCF-ED22-5AA1-00A1-09C7C6AE0404}"/>
                        </a:ext>
                      </a:extLst>
                    </p:cNvPr>
                    <p:cNvSpPr/>
                    <p:nvPr/>
                  </p:nvSpPr>
                  <p:spPr>
                    <a:xfrm>
                      <a:off x="1747083" y="3682935"/>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73" name="矩形 872">
                      <a:extLst>
                        <a:ext uri="{FF2B5EF4-FFF2-40B4-BE49-F238E27FC236}">
                          <a16:creationId xmlns:a16="http://schemas.microsoft.com/office/drawing/2014/main" id="{8DBF7DFE-BAD8-678A-A046-CA053E488575}"/>
                        </a:ext>
                      </a:extLst>
                    </p:cNvPr>
                    <p:cNvSpPr/>
                    <p:nvPr/>
                  </p:nvSpPr>
                  <p:spPr>
                    <a:xfrm>
                      <a:off x="1747679" y="3909145"/>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864" name="矩形 863">
                    <a:extLst>
                      <a:ext uri="{FF2B5EF4-FFF2-40B4-BE49-F238E27FC236}">
                        <a16:creationId xmlns:a16="http://schemas.microsoft.com/office/drawing/2014/main" id="{5CA3089C-2F4E-C4F6-8A03-F5821F1E6FC0}"/>
                      </a:ext>
                    </a:extLst>
                  </p:cNvPr>
                  <p:cNvSpPr/>
                  <p:nvPr/>
                </p:nvSpPr>
                <p:spPr>
                  <a:xfrm>
                    <a:off x="1747083" y="5030861"/>
                    <a:ext cx="227764" cy="227764"/>
                  </a:xfrm>
                  <a:prstGeom prst="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865" name="组合 864">
                    <a:extLst>
                      <a:ext uri="{FF2B5EF4-FFF2-40B4-BE49-F238E27FC236}">
                        <a16:creationId xmlns:a16="http://schemas.microsoft.com/office/drawing/2014/main" id="{45A1A812-7123-09B1-955C-7B158F23031C}"/>
                      </a:ext>
                    </a:extLst>
                  </p:cNvPr>
                  <p:cNvGrpSpPr/>
                  <p:nvPr/>
                </p:nvGrpSpPr>
                <p:grpSpPr>
                  <a:xfrm>
                    <a:off x="1747083" y="4132758"/>
                    <a:ext cx="228362" cy="903808"/>
                    <a:chOff x="1747083" y="3233101"/>
                    <a:chExt cx="228362" cy="903808"/>
                  </a:xfrm>
                </p:grpSpPr>
                <p:sp>
                  <p:nvSpPr>
                    <p:cNvPr id="866" name="矩形 865">
                      <a:extLst>
                        <a:ext uri="{FF2B5EF4-FFF2-40B4-BE49-F238E27FC236}">
                          <a16:creationId xmlns:a16="http://schemas.microsoft.com/office/drawing/2014/main" id="{97C4E569-9B72-A60A-2CB7-2E1818BB41A4}"/>
                        </a:ext>
                      </a:extLst>
                    </p:cNvPr>
                    <p:cNvSpPr/>
                    <p:nvPr/>
                  </p:nvSpPr>
                  <p:spPr>
                    <a:xfrm>
                      <a:off x="1747083" y="3233101"/>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7" name="矩形 866">
                      <a:extLst>
                        <a:ext uri="{FF2B5EF4-FFF2-40B4-BE49-F238E27FC236}">
                          <a16:creationId xmlns:a16="http://schemas.microsoft.com/office/drawing/2014/main" id="{C6380770-5597-B1DB-FD19-0E5DFD6C96C6}"/>
                        </a:ext>
                      </a:extLst>
                    </p:cNvPr>
                    <p:cNvSpPr/>
                    <p:nvPr/>
                  </p:nvSpPr>
                  <p:spPr>
                    <a:xfrm>
                      <a:off x="1747083" y="3459311"/>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8" name="矩形 867">
                      <a:extLst>
                        <a:ext uri="{FF2B5EF4-FFF2-40B4-BE49-F238E27FC236}">
                          <a16:creationId xmlns:a16="http://schemas.microsoft.com/office/drawing/2014/main" id="{41A385F5-3F94-B7EB-9224-B0C768AB7B3A}"/>
                        </a:ext>
                      </a:extLst>
                    </p:cNvPr>
                    <p:cNvSpPr/>
                    <p:nvPr/>
                  </p:nvSpPr>
                  <p:spPr>
                    <a:xfrm>
                      <a:off x="1747083" y="3682935"/>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9" name="矩形 868">
                      <a:extLst>
                        <a:ext uri="{FF2B5EF4-FFF2-40B4-BE49-F238E27FC236}">
                          <a16:creationId xmlns:a16="http://schemas.microsoft.com/office/drawing/2014/main" id="{21B58A87-662D-4002-37CB-CFC9A08DA582}"/>
                        </a:ext>
                      </a:extLst>
                    </p:cNvPr>
                    <p:cNvSpPr/>
                    <p:nvPr/>
                  </p:nvSpPr>
                  <p:spPr>
                    <a:xfrm>
                      <a:off x="1747681" y="3909145"/>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sp>
              <p:nvSpPr>
                <p:cNvPr id="862" name="文本框 861">
                  <a:extLst>
                    <a:ext uri="{FF2B5EF4-FFF2-40B4-BE49-F238E27FC236}">
                      <a16:creationId xmlns:a16="http://schemas.microsoft.com/office/drawing/2014/main" id="{3C45063E-DF38-7731-1D1E-1452EF69E3DE}"/>
                    </a:ext>
                  </a:extLst>
                </p:cNvPr>
                <p:cNvSpPr txBox="1"/>
                <p:nvPr/>
              </p:nvSpPr>
              <p:spPr>
                <a:xfrm>
                  <a:off x="648195" y="5032148"/>
                  <a:ext cx="338452" cy="321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31" name="组合 830">
                <a:extLst>
                  <a:ext uri="{FF2B5EF4-FFF2-40B4-BE49-F238E27FC236}">
                    <a16:creationId xmlns:a16="http://schemas.microsoft.com/office/drawing/2014/main" id="{CE4C1C72-C808-952B-25FB-809422C8FA5B}"/>
                  </a:ext>
                </a:extLst>
              </p:cNvPr>
              <p:cNvGrpSpPr/>
              <p:nvPr/>
            </p:nvGrpSpPr>
            <p:grpSpPr>
              <a:xfrm>
                <a:off x="2519687" y="3691404"/>
                <a:ext cx="2092735" cy="1362984"/>
                <a:chOff x="2433331" y="3509217"/>
                <a:chExt cx="1366880" cy="899500"/>
              </a:xfrm>
            </p:grpSpPr>
            <p:grpSp>
              <p:nvGrpSpPr>
                <p:cNvPr id="833" name="组合 832">
                  <a:extLst>
                    <a:ext uri="{FF2B5EF4-FFF2-40B4-BE49-F238E27FC236}">
                      <a16:creationId xmlns:a16="http://schemas.microsoft.com/office/drawing/2014/main" id="{4002D540-5D7F-C2E6-95FA-E3623E00565D}"/>
                    </a:ext>
                  </a:extLst>
                </p:cNvPr>
                <p:cNvGrpSpPr/>
                <p:nvPr/>
              </p:nvGrpSpPr>
              <p:grpSpPr>
                <a:xfrm>
                  <a:off x="2433331" y="3509217"/>
                  <a:ext cx="227764" cy="899323"/>
                  <a:chOff x="2433331" y="3509217"/>
                  <a:chExt cx="227764" cy="899323"/>
                </a:xfrm>
              </p:grpSpPr>
              <p:sp>
                <p:nvSpPr>
                  <p:cNvPr id="857" name="矩形 856">
                    <a:extLst>
                      <a:ext uri="{FF2B5EF4-FFF2-40B4-BE49-F238E27FC236}">
                        <a16:creationId xmlns:a16="http://schemas.microsoft.com/office/drawing/2014/main" id="{E3A7043B-4C69-D431-3755-51E556C75D73}"/>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8" name="矩形 857">
                    <a:extLst>
                      <a:ext uri="{FF2B5EF4-FFF2-40B4-BE49-F238E27FC236}">
                        <a16:creationId xmlns:a16="http://schemas.microsoft.com/office/drawing/2014/main" id="{BFB586D3-FFFF-BAF4-D194-A5B81C0B79A1}"/>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9" name="矩形 858">
                    <a:extLst>
                      <a:ext uri="{FF2B5EF4-FFF2-40B4-BE49-F238E27FC236}">
                        <a16:creationId xmlns:a16="http://schemas.microsoft.com/office/drawing/2014/main" id="{8FAAD42A-5013-A98A-86F2-5D1F35D51776}"/>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60" name="矩形 859">
                    <a:extLst>
                      <a:ext uri="{FF2B5EF4-FFF2-40B4-BE49-F238E27FC236}">
                        <a16:creationId xmlns:a16="http://schemas.microsoft.com/office/drawing/2014/main" id="{84A3445C-2BFB-A78D-A5B0-923C38719F10}"/>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34" name="组合 833">
                  <a:extLst>
                    <a:ext uri="{FF2B5EF4-FFF2-40B4-BE49-F238E27FC236}">
                      <a16:creationId xmlns:a16="http://schemas.microsoft.com/office/drawing/2014/main" id="{D9AD49D0-B4D0-26DA-D4B8-1259E12B5516}"/>
                    </a:ext>
                  </a:extLst>
                </p:cNvPr>
                <p:cNvGrpSpPr/>
                <p:nvPr/>
              </p:nvGrpSpPr>
              <p:grpSpPr>
                <a:xfrm>
                  <a:off x="2661391" y="3509217"/>
                  <a:ext cx="227764" cy="899323"/>
                  <a:chOff x="2433331" y="3509217"/>
                  <a:chExt cx="227764" cy="899323"/>
                </a:xfrm>
              </p:grpSpPr>
              <p:sp>
                <p:nvSpPr>
                  <p:cNvPr id="853" name="矩形 852">
                    <a:extLst>
                      <a:ext uri="{FF2B5EF4-FFF2-40B4-BE49-F238E27FC236}">
                        <a16:creationId xmlns:a16="http://schemas.microsoft.com/office/drawing/2014/main" id="{58FEC9C1-897D-69EA-831C-850547C1849B}"/>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4" name="矩形 853">
                    <a:extLst>
                      <a:ext uri="{FF2B5EF4-FFF2-40B4-BE49-F238E27FC236}">
                        <a16:creationId xmlns:a16="http://schemas.microsoft.com/office/drawing/2014/main" id="{9FEF14EC-3D6C-5C4E-D30B-6462C8B09AE0}"/>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5" name="矩形 854">
                    <a:extLst>
                      <a:ext uri="{FF2B5EF4-FFF2-40B4-BE49-F238E27FC236}">
                        <a16:creationId xmlns:a16="http://schemas.microsoft.com/office/drawing/2014/main" id="{21E6BC57-4A91-7F94-B50B-8CA558400AE2}"/>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6" name="矩形 855">
                    <a:extLst>
                      <a:ext uri="{FF2B5EF4-FFF2-40B4-BE49-F238E27FC236}">
                        <a16:creationId xmlns:a16="http://schemas.microsoft.com/office/drawing/2014/main" id="{7A7F5C81-5A6F-0927-79E6-1597BB7584C2}"/>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35" name="组合 834">
                  <a:extLst>
                    <a:ext uri="{FF2B5EF4-FFF2-40B4-BE49-F238E27FC236}">
                      <a16:creationId xmlns:a16="http://schemas.microsoft.com/office/drawing/2014/main" id="{65074ABF-495F-3D25-6A12-4ED5CE979CBA}"/>
                    </a:ext>
                  </a:extLst>
                </p:cNvPr>
                <p:cNvGrpSpPr/>
                <p:nvPr/>
              </p:nvGrpSpPr>
              <p:grpSpPr>
                <a:xfrm>
                  <a:off x="2889155" y="3509217"/>
                  <a:ext cx="227764" cy="899323"/>
                  <a:chOff x="2433331" y="3509217"/>
                  <a:chExt cx="227764" cy="899323"/>
                </a:xfrm>
              </p:grpSpPr>
              <p:sp>
                <p:nvSpPr>
                  <p:cNvPr id="849" name="矩形 848">
                    <a:extLst>
                      <a:ext uri="{FF2B5EF4-FFF2-40B4-BE49-F238E27FC236}">
                        <a16:creationId xmlns:a16="http://schemas.microsoft.com/office/drawing/2014/main" id="{A859FDD7-C0C8-F28A-28B5-B11F382507F0}"/>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0" name="矩形 849">
                    <a:extLst>
                      <a:ext uri="{FF2B5EF4-FFF2-40B4-BE49-F238E27FC236}">
                        <a16:creationId xmlns:a16="http://schemas.microsoft.com/office/drawing/2014/main" id="{2BC94B7E-7620-B266-9D2C-29AB14CBE76E}"/>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1" name="矩形 850">
                    <a:extLst>
                      <a:ext uri="{FF2B5EF4-FFF2-40B4-BE49-F238E27FC236}">
                        <a16:creationId xmlns:a16="http://schemas.microsoft.com/office/drawing/2014/main" id="{794B5723-25E2-E55F-C682-905FAA39C034}"/>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52" name="矩形 851">
                    <a:extLst>
                      <a:ext uri="{FF2B5EF4-FFF2-40B4-BE49-F238E27FC236}">
                        <a16:creationId xmlns:a16="http://schemas.microsoft.com/office/drawing/2014/main" id="{073A00CF-8F17-5914-AE28-A00D56B4A4EF}"/>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36" name="组合 835">
                  <a:extLst>
                    <a:ext uri="{FF2B5EF4-FFF2-40B4-BE49-F238E27FC236}">
                      <a16:creationId xmlns:a16="http://schemas.microsoft.com/office/drawing/2014/main" id="{2B7786D9-3816-C3DF-1BFF-70389D9638AB}"/>
                    </a:ext>
                  </a:extLst>
                </p:cNvPr>
                <p:cNvGrpSpPr/>
                <p:nvPr/>
              </p:nvGrpSpPr>
              <p:grpSpPr>
                <a:xfrm>
                  <a:off x="3116919" y="3509394"/>
                  <a:ext cx="227764" cy="899323"/>
                  <a:chOff x="2433331" y="3509217"/>
                  <a:chExt cx="227764" cy="899323"/>
                </a:xfrm>
              </p:grpSpPr>
              <p:sp>
                <p:nvSpPr>
                  <p:cNvPr id="845" name="矩形 844">
                    <a:extLst>
                      <a:ext uri="{FF2B5EF4-FFF2-40B4-BE49-F238E27FC236}">
                        <a16:creationId xmlns:a16="http://schemas.microsoft.com/office/drawing/2014/main" id="{57DAF5AB-11F6-D4AA-EC67-5C4EC67339D8}"/>
                      </a:ext>
                    </a:extLst>
                  </p:cNvPr>
                  <p:cNvSpPr/>
                  <p:nvPr/>
                </p:nvSpPr>
                <p:spPr>
                  <a:xfrm>
                    <a:off x="2433331" y="3509217"/>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6">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6" name="矩形 845">
                    <a:extLst>
                      <a:ext uri="{FF2B5EF4-FFF2-40B4-BE49-F238E27FC236}">
                        <a16:creationId xmlns:a16="http://schemas.microsoft.com/office/drawing/2014/main" id="{90CE188A-DBB3-5D96-6345-42A322B79DD6}"/>
                      </a:ext>
                    </a:extLst>
                  </p:cNvPr>
                  <p:cNvSpPr/>
                  <p:nvPr/>
                </p:nvSpPr>
                <p:spPr>
                  <a:xfrm>
                    <a:off x="2433331" y="3733070"/>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5">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7" name="矩形 846">
                    <a:extLst>
                      <a:ext uri="{FF2B5EF4-FFF2-40B4-BE49-F238E27FC236}">
                        <a16:creationId xmlns:a16="http://schemas.microsoft.com/office/drawing/2014/main" id="{302E5B5C-2B73-FC34-C8C2-BD94DC5FAA8D}"/>
                      </a:ext>
                    </a:extLst>
                  </p:cNvPr>
                  <p:cNvSpPr/>
                  <p:nvPr/>
                </p:nvSpPr>
                <p:spPr>
                  <a:xfrm>
                    <a:off x="2433331" y="3956923"/>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4">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8" name="矩形 847">
                    <a:extLst>
                      <a:ext uri="{FF2B5EF4-FFF2-40B4-BE49-F238E27FC236}">
                        <a16:creationId xmlns:a16="http://schemas.microsoft.com/office/drawing/2014/main" id="{3E21B1AA-E084-FE50-ABB8-40DF60ECD789}"/>
                      </a:ext>
                    </a:extLst>
                  </p:cNvPr>
                  <p:cNvSpPr/>
                  <p:nvPr/>
                </p:nvSpPr>
                <p:spPr>
                  <a:xfrm>
                    <a:off x="2433331" y="4180776"/>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37" name="组合 836">
                  <a:extLst>
                    <a:ext uri="{FF2B5EF4-FFF2-40B4-BE49-F238E27FC236}">
                      <a16:creationId xmlns:a16="http://schemas.microsoft.com/office/drawing/2014/main" id="{5A69111B-0F63-406F-861B-0447C44FE66C}"/>
                    </a:ext>
                  </a:extLst>
                </p:cNvPr>
                <p:cNvGrpSpPr/>
                <p:nvPr/>
              </p:nvGrpSpPr>
              <p:grpSpPr>
                <a:xfrm>
                  <a:off x="3344683" y="3509217"/>
                  <a:ext cx="227764" cy="899323"/>
                  <a:chOff x="2433331" y="3509217"/>
                  <a:chExt cx="227764" cy="899323"/>
                </a:xfrm>
              </p:grpSpPr>
              <p:sp>
                <p:nvSpPr>
                  <p:cNvPr id="841" name="矩形 840">
                    <a:extLst>
                      <a:ext uri="{FF2B5EF4-FFF2-40B4-BE49-F238E27FC236}">
                        <a16:creationId xmlns:a16="http://schemas.microsoft.com/office/drawing/2014/main" id="{66FD554B-6E31-5DB4-FF08-46808410A36B}"/>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2" name="矩形 841">
                    <a:extLst>
                      <a:ext uri="{FF2B5EF4-FFF2-40B4-BE49-F238E27FC236}">
                        <a16:creationId xmlns:a16="http://schemas.microsoft.com/office/drawing/2014/main" id="{6A5181F0-7021-71E8-695C-3D335DC15AB8}"/>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3" name="矩形 842">
                    <a:extLst>
                      <a:ext uri="{FF2B5EF4-FFF2-40B4-BE49-F238E27FC236}">
                        <a16:creationId xmlns:a16="http://schemas.microsoft.com/office/drawing/2014/main" id="{D60D1F43-40B1-E309-73A8-6029B7C1E37A}"/>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4" name="矩形 843">
                    <a:extLst>
                      <a:ext uri="{FF2B5EF4-FFF2-40B4-BE49-F238E27FC236}">
                        <a16:creationId xmlns:a16="http://schemas.microsoft.com/office/drawing/2014/main" id="{F087C1F4-E636-55B9-1D51-432C0BAA7938}"/>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838" name="矩形 837">
                  <a:extLst>
                    <a:ext uri="{FF2B5EF4-FFF2-40B4-BE49-F238E27FC236}">
                      <a16:creationId xmlns:a16="http://schemas.microsoft.com/office/drawing/2014/main" id="{1E06F2BF-CE77-D20D-3CC5-E40CD191840D}"/>
                    </a:ext>
                  </a:extLst>
                </p:cNvPr>
                <p:cNvSpPr/>
                <p:nvPr/>
              </p:nvSpPr>
              <p:spPr>
                <a:xfrm>
                  <a:off x="3572447" y="3509217"/>
                  <a:ext cx="227764" cy="227764"/>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9" name="矩形 838">
                  <a:extLst>
                    <a:ext uri="{FF2B5EF4-FFF2-40B4-BE49-F238E27FC236}">
                      <a16:creationId xmlns:a16="http://schemas.microsoft.com/office/drawing/2014/main" id="{0893E1F4-1B61-D5EC-1FF6-0B88A3B7FF8D}"/>
                    </a:ext>
                  </a:extLst>
                </p:cNvPr>
                <p:cNvSpPr/>
                <p:nvPr/>
              </p:nvSpPr>
              <p:spPr>
                <a:xfrm>
                  <a:off x="3572447" y="3733070"/>
                  <a:ext cx="227764" cy="227764"/>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40" name="矩形 839">
                  <a:extLst>
                    <a:ext uri="{FF2B5EF4-FFF2-40B4-BE49-F238E27FC236}">
                      <a16:creationId xmlns:a16="http://schemas.microsoft.com/office/drawing/2014/main" id="{4BEF5FCC-683A-4E26-8488-88BE3B48B16D}"/>
                    </a:ext>
                  </a:extLst>
                </p:cNvPr>
                <p:cNvSpPr/>
                <p:nvPr/>
              </p:nvSpPr>
              <p:spPr>
                <a:xfrm>
                  <a:off x="3572447" y="3956923"/>
                  <a:ext cx="227764" cy="227764"/>
                </a:xfrm>
                <a:prstGeom prst="rect">
                  <a:avLst/>
                </a:prstGeom>
                <a:solidFill>
                  <a:srgbClr val="ADB9CA"/>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826" name="组合 825">
                <a:extLst>
                  <a:ext uri="{FF2B5EF4-FFF2-40B4-BE49-F238E27FC236}">
                    <a16:creationId xmlns:a16="http://schemas.microsoft.com/office/drawing/2014/main" id="{D54242B9-694D-9E6D-62F0-789C149FA3C1}"/>
                  </a:ext>
                </a:extLst>
              </p:cNvPr>
              <p:cNvGrpSpPr/>
              <p:nvPr/>
            </p:nvGrpSpPr>
            <p:grpSpPr>
              <a:xfrm>
                <a:off x="6588759" y="3101172"/>
                <a:ext cx="2652447" cy="2543182"/>
                <a:chOff x="7512050" y="3007085"/>
                <a:chExt cx="2959082" cy="2422164"/>
              </a:xfrm>
            </p:grpSpPr>
            <p:sp>
              <p:nvSpPr>
                <p:cNvPr id="828" name="矩形: 圆角 827">
                  <a:extLst>
                    <a:ext uri="{FF2B5EF4-FFF2-40B4-BE49-F238E27FC236}">
                      <a16:creationId xmlns:a16="http://schemas.microsoft.com/office/drawing/2014/main" id="{84733561-5EDB-E1E9-B2FC-7106DB0F7AF3}"/>
                    </a:ext>
                  </a:extLst>
                </p:cNvPr>
                <p:cNvSpPr/>
                <p:nvPr/>
              </p:nvSpPr>
              <p:spPr>
                <a:xfrm>
                  <a:off x="7571861" y="3105491"/>
                  <a:ext cx="2849774" cy="1417975"/>
                </a:xfrm>
                <a:prstGeom prst="round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9" name="矩形: 圆角 828">
                  <a:extLst>
                    <a:ext uri="{FF2B5EF4-FFF2-40B4-BE49-F238E27FC236}">
                      <a16:creationId xmlns:a16="http://schemas.microsoft.com/office/drawing/2014/main" id="{91D2FD64-A91F-A335-FEA4-6BD68A57D417}"/>
                    </a:ext>
                  </a:extLst>
                </p:cNvPr>
                <p:cNvSpPr/>
                <p:nvPr/>
              </p:nvSpPr>
              <p:spPr>
                <a:xfrm>
                  <a:off x="7571860" y="4802175"/>
                  <a:ext cx="2849771" cy="527169"/>
                </a:xfrm>
                <a:prstGeom prst="round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30" name="矩形 829">
                  <a:extLst>
                    <a:ext uri="{FF2B5EF4-FFF2-40B4-BE49-F238E27FC236}">
                      <a16:creationId xmlns:a16="http://schemas.microsoft.com/office/drawing/2014/main" id="{37335AF7-C3AE-A13A-07F2-2EC0C668B2D1}"/>
                    </a:ext>
                  </a:extLst>
                </p:cNvPr>
                <p:cNvSpPr/>
                <p:nvPr/>
              </p:nvSpPr>
              <p:spPr>
                <a:xfrm>
                  <a:off x="7512050" y="3007085"/>
                  <a:ext cx="2959082" cy="2422164"/>
                </a:xfrm>
                <a:prstGeom prst="rect">
                  <a:avLst/>
                </a:prstGeom>
                <a:noFill/>
                <a:ln w="19050" cap="flat" cmpd="sng" algn="ctr">
                  <a:solidFill>
                    <a:srgbClr val="4472C4">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22" name="组合 721">
                <a:extLst>
                  <a:ext uri="{FF2B5EF4-FFF2-40B4-BE49-F238E27FC236}">
                    <a16:creationId xmlns:a16="http://schemas.microsoft.com/office/drawing/2014/main" id="{D86976B8-2943-1AE3-9CE0-576C614042D1}"/>
                  </a:ext>
                </a:extLst>
              </p:cNvPr>
              <p:cNvGrpSpPr/>
              <p:nvPr/>
            </p:nvGrpSpPr>
            <p:grpSpPr>
              <a:xfrm>
                <a:off x="1064712" y="1110923"/>
                <a:ext cx="3470425" cy="1719487"/>
                <a:chOff x="476942" y="1084637"/>
                <a:chExt cx="3470425" cy="1719487"/>
              </a:xfrm>
            </p:grpSpPr>
            <p:sp>
              <p:nvSpPr>
                <p:cNvPr id="773" name="矩形: 圆角 772">
                  <a:extLst>
                    <a:ext uri="{FF2B5EF4-FFF2-40B4-BE49-F238E27FC236}">
                      <a16:creationId xmlns:a16="http://schemas.microsoft.com/office/drawing/2014/main" id="{A911C2C2-0821-9126-4B97-4459FC83FF3D}"/>
                    </a:ext>
                  </a:extLst>
                </p:cNvPr>
                <p:cNvSpPr/>
                <p:nvPr/>
              </p:nvSpPr>
              <p:spPr>
                <a:xfrm>
                  <a:off x="476942" y="1155906"/>
                  <a:ext cx="3470425" cy="1589199"/>
                </a:xfrm>
                <a:prstGeom prst="roundRect">
                  <a:avLst/>
                </a:prstGeom>
                <a:no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775" name="组合 774">
                  <a:extLst>
                    <a:ext uri="{FF2B5EF4-FFF2-40B4-BE49-F238E27FC236}">
                      <a16:creationId xmlns:a16="http://schemas.microsoft.com/office/drawing/2014/main" id="{24FE3D10-23C0-0C84-93F9-87421567FB4E}"/>
                    </a:ext>
                  </a:extLst>
                </p:cNvPr>
                <p:cNvGrpSpPr/>
                <p:nvPr/>
              </p:nvGrpSpPr>
              <p:grpSpPr>
                <a:xfrm>
                  <a:off x="2494258" y="1675211"/>
                  <a:ext cx="1203507" cy="600644"/>
                  <a:chOff x="1034205" y="2006049"/>
                  <a:chExt cx="925130" cy="369332"/>
                </a:xfrm>
              </p:grpSpPr>
              <p:sp>
                <p:nvSpPr>
                  <p:cNvPr id="824" name="矩形 823">
                    <a:extLst>
                      <a:ext uri="{FF2B5EF4-FFF2-40B4-BE49-F238E27FC236}">
                        <a16:creationId xmlns:a16="http://schemas.microsoft.com/office/drawing/2014/main" id="{4C119CA4-6ED7-E505-B9C1-DBB1E9A7C7F1}"/>
                      </a:ext>
                    </a:extLst>
                  </p:cNvPr>
                  <p:cNvSpPr/>
                  <p:nvPr/>
                </p:nvSpPr>
                <p:spPr>
                  <a:xfrm>
                    <a:off x="1034205" y="2006049"/>
                    <a:ext cx="925130" cy="369332"/>
                  </a:xfrm>
                  <a:prstGeom prst="rect">
                    <a:avLst/>
                  </a:prstGeom>
                  <a:solidFill>
                    <a:srgbClr val="FFC000">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5" name="文本框 824">
                    <a:extLst>
                      <a:ext uri="{FF2B5EF4-FFF2-40B4-BE49-F238E27FC236}">
                        <a16:creationId xmlns:a16="http://schemas.microsoft.com/office/drawing/2014/main" id="{4893AEFD-0BEC-9F11-9EF6-85CF2F4BD651}"/>
                      </a:ext>
                    </a:extLst>
                  </p:cNvPr>
                  <p:cNvSpPr txBox="1"/>
                  <p:nvPr/>
                </p:nvSpPr>
                <p:spPr>
                  <a:xfrm>
                    <a:off x="1246060" y="2078767"/>
                    <a:ext cx="458469" cy="207637"/>
                  </a:xfrm>
                  <a:prstGeom prst="rect">
                    <a:avLst/>
                  </a:prstGeom>
                  <a:noFill/>
                </p:spPr>
                <p:txBody>
                  <a:bodyPr wrap="square">
                    <a:spAutoFit/>
                  </a:bodyPr>
                  <a:lstStyle/>
                  <a:p>
                    <a:pPr>
                      <a:defRPr/>
                    </a:pPr>
                    <a:r>
                      <a:rPr lang="zh-CN" altLang="en-US" dirty="0">
                        <a:solidFill>
                          <a:schemeClr val="tx1">
                            <a:lumMod val="85000"/>
                            <a:lumOff val="15000"/>
                          </a:schemeClr>
                        </a:solidFill>
                        <a:latin typeface="+mn-ea"/>
                      </a:rPr>
                      <a:t>参数</a:t>
                    </a:r>
                  </a:p>
                </p:txBody>
              </p:sp>
            </p:grpSp>
            <p:grpSp>
              <p:nvGrpSpPr>
                <p:cNvPr id="776" name="组合 775">
                  <a:extLst>
                    <a:ext uri="{FF2B5EF4-FFF2-40B4-BE49-F238E27FC236}">
                      <a16:creationId xmlns:a16="http://schemas.microsoft.com/office/drawing/2014/main" id="{A4896F20-EB2B-7D20-1A8A-B25FF3E84852}"/>
                    </a:ext>
                  </a:extLst>
                </p:cNvPr>
                <p:cNvGrpSpPr/>
                <p:nvPr/>
              </p:nvGrpSpPr>
              <p:grpSpPr>
                <a:xfrm>
                  <a:off x="626973" y="1084637"/>
                  <a:ext cx="1663338" cy="1719487"/>
                  <a:chOff x="8188899" y="865852"/>
                  <a:chExt cx="1663338" cy="1719487"/>
                </a:xfrm>
              </p:grpSpPr>
              <p:grpSp>
                <p:nvGrpSpPr>
                  <p:cNvPr id="777" name="组合 776">
                    <a:extLst>
                      <a:ext uri="{FF2B5EF4-FFF2-40B4-BE49-F238E27FC236}">
                        <a16:creationId xmlns:a16="http://schemas.microsoft.com/office/drawing/2014/main" id="{D120122B-EF0B-C489-24D2-D5251A128A91}"/>
                      </a:ext>
                    </a:extLst>
                  </p:cNvPr>
                  <p:cNvGrpSpPr/>
                  <p:nvPr/>
                </p:nvGrpSpPr>
                <p:grpSpPr>
                  <a:xfrm>
                    <a:off x="8188899" y="865852"/>
                    <a:ext cx="1385869" cy="1408714"/>
                    <a:chOff x="9889758" y="422151"/>
                    <a:chExt cx="1385869" cy="1408714"/>
                  </a:xfrm>
                </p:grpSpPr>
                <p:grpSp>
                  <p:nvGrpSpPr>
                    <p:cNvPr id="780" name="组合 779">
                      <a:extLst>
                        <a:ext uri="{FF2B5EF4-FFF2-40B4-BE49-F238E27FC236}">
                          <a16:creationId xmlns:a16="http://schemas.microsoft.com/office/drawing/2014/main" id="{59A1F9D4-5275-24C8-8B43-95C0D383C3F8}"/>
                        </a:ext>
                      </a:extLst>
                    </p:cNvPr>
                    <p:cNvGrpSpPr/>
                    <p:nvPr/>
                  </p:nvGrpSpPr>
                  <p:grpSpPr>
                    <a:xfrm>
                      <a:off x="10251724" y="422151"/>
                      <a:ext cx="1023903" cy="1086119"/>
                      <a:chOff x="10251724" y="422151"/>
                      <a:chExt cx="1023903" cy="1086119"/>
                    </a:xfrm>
                  </p:grpSpPr>
                  <p:grpSp>
                    <p:nvGrpSpPr>
                      <p:cNvPr id="813" name="组合 812">
                        <a:extLst>
                          <a:ext uri="{FF2B5EF4-FFF2-40B4-BE49-F238E27FC236}">
                            <a16:creationId xmlns:a16="http://schemas.microsoft.com/office/drawing/2014/main" id="{7FEA62E7-5AB2-AEE1-D5F2-BE840329E91F}"/>
                          </a:ext>
                        </a:extLst>
                      </p:cNvPr>
                      <p:cNvGrpSpPr/>
                      <p:nvPr/>
                    </p:nvGrpSpPr>
                    <p:grpSpPr>
                      <a:xfrm>
                        <a:off x="10251724" y="583767"/>
                        <a:ext cx="935613" cy="924503"/>
                        <a:chOff x="7995600" y="718535"/>
                        <a:chExt cx="935613" cy="924503"/>
                      </a:xfrm>
                      <a:solidFill>
                        <a:srgbClr val="44546A">
                          <a:lumMod val="20000"/>
                          <a:lumOff val="80000"/>
                        </a:srgbClr>
                      </a:solidFill>
                    </p:grpSpPr>
                    <p:sp>
                      <p:nvSpPr>
                        <p:cNvPr id="815" name="矩形 814">
                          <a:extLst>
                            <a:ext uri="{FF2B5EF4-FFF2-40B4-BE49-F238E27FC236}">
                              <a16:creationId xmlns:a16="http://schemas.microsoft.com/office/drawing/2014/main" id="{6EA25642-98C9-E22F-D06C-867961C273F3}"/>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6" name="矩形 815">
                          <a:extLst>
                            <a:ext uri="{FF2B5EF4-FFF2-40B4-BE49-F238E27FC236}">
                              <a16:creationId xmlns:a16="http://schemas.microsoft.com/office/drawing/2014/main" id="{18EA3A70-8133-BF8B-0962-D411AF1DF362}"/>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7" name="矩形 816">
                          <a:extLst>
                            <a:ext uri="{FF2B5EF4-FFF2-40B4-BE49-F238E27FC236}">
                              <a16:creationId xmlns:a16="http://schemas.microsoft.com/office/drawing/2014/main" id="{6A24F2C7-0A82-E0EC-1CCA-C83251E74822}"/>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8" name="矩形 817">
                          <a:extLst>
                            <a:ext uri="{FF2B5EF4-FFF2-40B4-BE49-F238E27FC236}">
                              <a16:creationId xmlns:a16="http://schemas.microsoft.com/office/drawing/2014/main" id="{543C7D54-BEE1-0722-A0F2-B24B3045B0E2}"/>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9" name="矩形 818">
                          <a:extLst>
                            <a:ext uri="{FF2B5EF4-FFF2-40B4-BE49-F238E27FC236}">
                              <a16:creationId xmlns:a16="http://schemas.microsoft.com/office/drawing/2014/main" id="{FCB81F60-2EBB-A35F-5E11-BD7FC030EBBE}"/>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0" name="矩形 819">
                          <a:extLst>
                            <a:ext uri="{FF2B5EF4-FFF2-40B4-BE49-F238E27FC236}">
                              <a16:creationId xmlns:a16="http://schemas.microsoft.com/office/drawing/2014/main" id="{65D1EC3B-ED61-EB02-D827-F558A61063BA}"/>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1" name="矩形 820">
                          <a:extLst>
                            <a:ext uri="{FF2B5EF4-FFF2-40B4-BE49-F238E27FC236}">
                              <a16:creationId xmlns:a16="http://schemas.microsoft.com/office/drawing/2014/main" id="{73CDC2A0-2918-8652-D647-22128AD9474F}"/>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2" name="矩形 821">
                          <a:extLst>
                            <a:ext uri="{FF2B5EF4-FFF2-40B4-BE49-F238E27FC236}">
                              <a16:creationId xmlns:a16="http://schemas.microsoft.com/office/drawing/2014/main" id="{D64C5A89-CA4C-5120-5925-6856F97F45A0}"/>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23" name="矩形 822">
                          <a:extLst>
                            <a:ext uri="{FF2B5EF4-FFF2-40B4-BE49-F238E27FC236}">
                              <a16:creationId xmlns:a16="http://schemas.microsoft.com/office/drawing/2014/main" id="{40D15329-FBE3-64BE-AC0F-9E69CCC71A87}"/>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814" name="文本框 813">
                        <a:extLst>
                          <a:ext uri="{FF2B5EF4-FFF2-40B4-BE49-F238E27FC236}">
                            <a16:creationId xmlns:a16="http://schemas.microsoft.com/office/drawing/2014/main" id="{5B252E4D-FBEA-6D23-14FA-557724F3BF98}"/>
                          </a:ext>
                        </a:extLst>
                      </p:cNvPr>
                      <p:cNvSpPr txBox="1"/>
                      <p:nvPr/>
                    </p:nvSpPr>
                    <p:spPr>
                      <a:xfrm rot="19137685">
                        <a:off x="10860129" y="422151"/>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81" name="组合 780">
                      <a:extLst>
                        <a:ext uri="{FF2B5EF4-FFF2-40B4-BE49-F238E27FC236}">
                          <a16:creationId xmlns:a16="http://schemas.microsoft.com/office/drawing/2014/main" id="{09D2897D-BC3C-80FD-FD9A-414FB491D17C}"/>
                        </a:ext>
                      </a:extLst>
                    </p:cNvPr>
                    <p:cNvGrpSpPr/>
                    <p:nvPr/>
                  </p:nvGrpSpPr>
                  <p:grpSpPr>
                    <a:xfrm>
                      <a:off x="9889758" y="711545"/>
                      <a:ext cx="1141711" cy="1119320"/>
                      <a:chOff x="9068928" y="399028"/>
                      <a:chExt cx="1141711" cy="1119320"/>
                    </a:xfrm>
                  </p:grpSpPr>
                  <p:grpSp>
                    <p:nvGrpSpPr>
                      <p:cNvPr id="782" name="组合 781">
                        <a:extLst>
                          <a:ext uri="{FF2B5EF4-FFF2-40B4-BE49-F238E27FC236}">
                            <a16:creationId xmlns:a16="http://schemas.microsoft.com/office/drawing/2014/main" id="{670B92A5-ACEB-3486-6C21-F000622EE346}"/>
                          </a:ext>
                        </a:extLst>
                      </p:cNvPr>
                      <p:cNvGrpSpPr/>
                      <p:nvPr/>
                    </p:nvGrpSpPr>
                    <p:grpSpPr>
                      <a:xfrm>
                        <a:off x="9275026" y="399028"/>
                        <a:ext cx="935613" cy="924503"/>
                        <a:chOff x="7995600" y="718535"/>
                        <a:chExt cx="935613" cy="924503"/>
                      </a:xfrm>
                      <a:solidFill>
                        <a:srgbClr val="70AD47">
                          <a:lumMod val="20000"/>
                          <a:lumOff val="80000"/>
                        </a:srgbClr>
                      </a:solidFill>
                    </p:grpSpPr>
                    <p:sp>
                      <p:nvSpPr>
                        <p:cNvPr id="804" name="矩形 803">
                          <a:extLst>
                            <a:ext uri="{FF2B5EF4-FFF2-40B4-BE49-F238E27FC236}">
                              <a16:creationId xmlns:a16="http://schemas.microsoft.com/office/drawing/2014/main" id="{723A02AD-A730-CFAB-ED6C-48078C37E436}"/>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5" name="矩形 804">
                          <a:extLst>
                            <a:ext uri="{FF2B5EF4-FFF2-40B4-BE49-F238E27FC236}">
                              <a16:creationId xmlns:a16="http://schemas.microsoft.com/office/drawing/2014/main" id="{53601750-D950-4A89-F4BA-5E56C45E5180}"/>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6" name="矩形 805">
                          <a:extLst>
                            <a:ext uri="{FF2B5EF4-FFF2-40B4-BE49-F238E27FC236}">
                              <a16:creationId xmlns:a16="http://schemas.microsoft.com/office/drawing/2014/main" id="{20F9AB58-B17E-3BEC-B301-466B9016A2F5}"/>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7" name="矩形 806">
                          <a:extLst>
                            <a:ext uri="{FF2B5EF4-FFF2-40B4-BE49-F238E27FC236}">
                              <a16:creationId xmlns:a16="http://schemas.microsoft.com/office/drawing/2014/main" id="{9450CC1A-2DBA-F7C3-9F08-DCD8DFEA6D64}"/>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8" name="矩形 807">
                          <a:extLst>
                            <a:ext uri="{FF2B5EF4-FFF2-40B4-BE49-F238E27FC236}">
                              <a16:creationId xmlns:a16="http://schemas.microsoft.com/office/drawing/2014/main" id="{02E5778A-3B9E-5ECE-D41B-64126CCE59E8}"/>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9" name="矩形 808">
                          <a:extLst>
                            <a:ext uri="{FF2B5EF4-FFF2-40B4-BE49-F238E27FC236}">
                              <a16:creationId xmlns:a16="http://schemas.microsoft.com/office/drawing/2014/main" id="{CC30E905-F611-4D88-35B9-B806F281B605}"/>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0" name="矩形 809">
                          <a:extLst>
                            <a:ext uri="{FF2B5EF4-FFF2-40B4-BE49-F238E27FC236}">
                              <a16:creationId xmlns:a16="http://schemas.microsoft.com/office/drawing/2014/main" id="{9C422931-2252-B388-6243-712193320A2A}"/>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1" name="矩形 810">
                          <a:extLst>
                            <a:ext uri="{FF2B5EF4-FFF2-40B4-BE49-F238E27FC236}">
                              <a16:creationId xmlns:a16="http://schemas.microsoft.com/office/drawing/2014/main" id="{5FF2CB9D-1512-A4CA-D323-8A314535E18F}"/>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12" name="矩形 811">
                          <a:extLst>
                            <a:ext uri="{FF2B5EF4-FFF2-40B4-BE49-F238E27FC236}">
                              <a16:creationId xmlns:a16="http://schemas.microsoft.com/office/drawing/2014/main" id="{CCA1795A-70B4-917E-AC3C-BC1D5F00DB5A}"/>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83" name="组合 782">
                        <a:extLst>
                          <a:ext uri="{FF2B5EF4-FFF2-40B4-BE49-F238E27FC236}">
                            <a16:creationId xmlns:a16="http://schemas.microsoft.com/office/drawing/2014/main" id="{3BC9340F-56FE-6E2D-AB2B-74FD57383A36}"/>
                          </a:ext>
                        </a:extLst>
                      </p:cNvPr>
                      <p:cNvGrpSpPr/>
                      <p:nvPr/>
                    </p:nvGrpSpPr>
                    <p:grpSpPr>
                      <a:xfrm>
                        <a:off x="9068928" y="484483"/>
                        <a:ext cx="1047271" cy="1033865"/>
                        <a:chOff x="7775417" y="484275"/>
                        <a:chExt cx="1047271" cy="1033865"/>
                      </a:xfrm>
                    </p:grpSpPr>
                    <p:grpSp>
                      <p:nvGrpSpPr>
                        <p:cNvPr id="784" name="组合 783">
                          <a:extLst>
                            <a:ext uri="{FF2B5EF4-FFF2-40B4-BE49-F238E27FC236}">
                              <a16:creationId xmlns:a16="http://schemas.microsoft.com/office/drawing/2014/main" id="{EFCA5E40-5557-CF24-E739-6CB7E73B3364}"/>
                            </a:ext>
                          </a:extLst>
                        </p:cNvPr>
                        <p:cNvGrpSpPr/>
                        <p:nvPr/>
                      </p:nvGrpSpPr>
                      <p:grpSpPr>
                        <a:xfrm>
                          <a:off x="7887075" y="484275"/>
                          <a:ext cx="935613" cy="924503"/>
                          <a:chOff x="7995600" y="718535"/>
                          <a:chExt cx="935613" cy="924503"/>
                        </a:xfrm>
                        <a:solidFill>
                          <a:srgbClr val="FFC000">
                            <a:lumMod val="20000"/>
                            <a:lumOff val="80000"/>
                          </a:srgbClr>
                        </a:solidFill>
                      </p:grpSpPr>
                      <p:sp>
                        <p:nvSpPr>
                          <p:cNvPr id="795" name="矩形 794">
                            <a:extLst>
                              <a:ext uri="{FF2B5EF4-FFF2-40B4-BE49-F238E27FC236}">
                                <a16:creationId xmlns:a16="http://schemas.microsoft.com/office/drawing/2014/main" id="{9FB81688-E961-EDEE-D80A-24E0EA81D981}"/>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6" name="矩形 795">
                            <a:extLst>
                              <a:ext uri="{FF2B5EF4-FFF2-40B4-BE49-F238E27FC236}">
                                <a16:creationId xmlns:a16="http://schemas.microsoft.com/office/drawing/2014/main" id="{45BFDCE0-F0CD-1F60-2308-53D5DD59D841}"/>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7" name="矩形 796">
                            <a:extLst>
                              <a:ext uri="{FF2B5EF4-FFF2-40B4-BE49-F238E27FC236}">
                                <a16:creationId xmlns:a16="http://schemas.microsoft.com/office/drawing/2014/main" id="{A91F519A-F063-8CF9-C9D0-E9762E049E3A}"/>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8" name="矩形 797">
                            <a:extLst>
                              <a:ext uri="{FF2B5EF4-FFF2-40B4-BE49-F238E27FC236}">
                                <a16:creationId xmlns:a16="http://schemas.microsoft.com/office/drawing/2014/main" id="{8A73BFC4-CBE4-FD3A-CF90-62C89892B61D}"/>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9" name="矩形 798">
                            <a:extLst>
                              <a:ext uri="{FF2B5EF4-FFF2-40B4-BE49-F238E27FC236}">
                                <a16:creationId xmlns:a16="http://schemas.microsoft.com/office/drawing/2014/main" id="{3BD06356-F276-AC37-2DF3-A4D2454093BF}"/>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0" name="矩形 799">
                            <a:extLst>
                              <a:ext uri="{FF2B5EF4-FFF2-40B4-BE49-F238E27FC236}">
                                <a16:creationId xmlns:a16="http://schemas.microsoft.com/office/drawing/2014/main" id="{9D0C4FBD-848B-8A8C-4464-9C6CEC18E32A}"/>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1" name="矩形 800">
                            <a:extLst>
                              <a:ext uri="{FF2B5EF4-FFF2-40B4-BE49-F238E27FC236}">
                                <a16:creationId xmlns:a16="http://schemas.microsoft.com/office/drawing/2014/main" id="{3EF504AF-22B6-A258-84C0-2CB5170D33DB}"/>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2" name="矩形 801">
                            <a:extLst>
                              <a:ext uri="{FF2B5EF4-FFF2-40B4-BE49-F238E27FC236}">
                                <a16:creationId xmlns:a16="http://schemas.microsoft.com/office/drawing/2014/main" id="{6A0F623D-335F-AF12-2537-AF46794FF6DB}"/>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03" name="矩形 802">
                            <a:extLst>
                              <a:ext uri="{FF2B5EF4-FFF2-40B4-BE49-F238E27FC236}">
                                <a16:creationId xmlns:a16="http://schemas.microsoft.com/office/drawing/2014/main" id="{B293188D-B68A-F0AE-5927-8382275153BB}"/>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85" name="组合 784">
                          <a:extLst>
                            <a:ext uri="{FF2B5EF4-FFF2-40B4-BE49-F238E27FC236}">
                              <a16:creationId xmlns:a16="http://schemas.microsoft.com/office/drawing/2014/main" id="{D3321792-305D-492B-AA8F-22A4DCA6669C}"/>
                            </a:ext>
                          </a:extLst>
                        </p:cNvPr>
                        <p:cNvGrpSpPr/>
                        <p:nvPr/>
                      </p:nvGrpSpPr>
                      <p:grpSpPr>
                        <a:xfrm>
                          <a:off x="7775417" y="593637"/>
                          <a:ext cx="935613" cy="924503"/>
                          <a:chOff x="7995600" y="718535"/>
                          <a:chExt cx="935613" cy="924503"/>
                        </a:xfrm>
                        <a:solidFill>
                          <a:srgbClr val="5B9BD5">
                            <a:lumMod val="20000"/>
                            <a:lumOff val="80000"/>
                          </a:srgbClr>
                        </a:solidFill>
                      </p:grpSpPr>
                      <p:sp>
                        <p:nvSpPr>
                          <p:cNvPr id="786" name="矩形 785">
                            <a:extLst>
                              <a:ext uri="{FF2B5EF4-FFF2-40B4-BE49-F238E27FC236}">
                                <a16:creationId xmlns:a16="http://schemas.microsoft.com/office/drawing/2014/main" id="{62A9F5E0-25FB-0163-9B66-F7F61C36A4E8}"/>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7" name="矩形 786">
                            <a:extLst>
                              <a:ext uri="{FF2B5EF4-FFF2-40B4-BE49-F238E27FC236}">
                                <a16:creationId xmlns:a16="http://schemas.microsoft.com/office/drawing/2014/main" id="{FD977E12-E0D6-6936-BAB7-B09C2CBBA691}"/>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8" name="矩形 787">
                            <a:extLst>
                              <a:ext uri="{FF2B5EF4-FFF2-40B4-BE49-F238E27FC236}">
                                <a16:creationId xmlns:a16="http://schemas.microsoft.com/office/drawing/2014/main" id="{A5EAACCE-1BF8-AE71-8CB9-E27C197535FE}"/>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89" name="矩形 788">
                            <a:extLst>
                              <a:ext uri="{FF2B5EF4-FFF2-40B4-BE49-F238E27FC236}">
                                <a16:creationId xmlns:a16="http://schemas.microsoft.com/office/drawing/2014/main" id="{FE601748-9FCE-5507-729A-280FAB1BC06B}"/>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0" name="矩形 789">
                            <a:extLst>
                              <a:ext uri="{FF2B5EF4-FFF2-40B4-BE49-F238E27FC236}">
                                <a16:creationId xmlns:a16="http://schemas.microsoft.com/office/drawing/2014/main" id="{75ED516E-2295-9E5D-066F-F2F4FACF3BDF}"/>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1" name="矩形 790">
                            <a:extLst>
                              <a:ext uri="{FF2B5EF4-FFF2-40B4-BE49-F238E27FC236}">
                                <a16:creationId xmlns:a16="http://schemas.microsoft.com/office/drawing/2014/main" id="{20F9795B-CFD3-742B-95C8-8BDDCB4C9322}"/>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2" name="矩形 791">
                            <a:extLst>
                              <a:ext uri="{FF2B5EF4-FFF2-40B4-BE49-F238E27FC236}">
                                <a16:creationId xmlns:a16="http://schemas.microsoft.com/office/drawing/2014/main" id="{BFF79F1C-25FF-6192-CC24-423E96E67925}"/>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3" name="矩形 792">
                            <a:extLst>
                              <a:ext uri="{FF2B5EF4-FFF2-40B4-BE49-F238E27FC236}">
                                <a16:creationId xmlns:a16="http://schemas.microsoft.com/office/drawing/2014/main" id="{6F75D42A-3B09-5521-70F7-EEFCEA60A0C3}"/>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94" name="矩形 793">
                            <a:extLst>
                              <a:ext uri="{FF2B5EF4-FFF2-40B4-BE49-F238E27FC236}">
                                <a16:creationId xmlns:a16="http://schemas.microsoft.com/office/drawing/2014/main" id="{21567AC5-3563-5F44-E364-7C67B74DC4C0}"/>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grpSp>
              </p:grpSp>
              <p:sp>
                <p:nvSpPr>
                  <p:cNvPr id="778" name="文本框 777">
                    <a:extLst>
                      <a:ext uri="{FF2B5EF4-FFF2-40B4-BE49-F238E27FC236}">
                        <a16:creationId xmlns:a16="http://schemas.microsoft.com/office/drawing/2014/main" id="{0D74D864-D797-DDFB-DC5D-BEFAD8DC82A9}"/>
                      </a:ext>
                    </a:extLst>
                  </p:cNvPr>
                  <p:cNvSpPr txBox="1"/>
                  <p:nvPr/>
                </p:nvSpPr>
                <p:spPr>
                  <a:xfrm rot="2902611">
                    <a:off x="9277528" y="1735456"/>
                    <a:ext cx="31842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4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9" name="文本框 778">
                    <a:extLst>
                      <a:ext uri="{FF2B5EF4-FFF2-40B4-BE49-F238E27FC236}">
                        <a16:creationId xmlns:a16="http://schemas.microsoft.com/office/drawing/2014/main" id="{B8B211B6-60C6-08A6-9516-92DEAB6F991C}"/>
                      </a:ext>
                    </a:extLst>
                  </p:cNvPr>
                  <p:cNvSpPr txBox="1"/>
                  <p:nvPr/>
                </p:nvSpPr>
                <p:spPr>
                  <a:xfrm>
                    <a:off x="9370144" y="2185229"/>
                    <a:ext cx="37221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p>
                </p:txBody>
              </p:sp>
            </p:grpSp>
          </p:grpSp>
          <p:grpSp>
            <p:nvGrpSpPr>
              <p:cNvPr id="723" name="组合 722">
                <a:extLst>
                  <a:ext uri="{FF2B5EF4-FFF2-40B4-BE49-F238E27FC236}">
                    <a16:creationId xmlns:a16="http://schemas.microsoft.com/office/drawing/2014/main" id="{96CFA429-E41C-51BB-21FB-60C6FC2A163D}"/>
                  </a:ext>
                </a:extLst>
              </p:cNvPr>
              <p:cNvGrpSpPr/>
              <p:nvPr/>
            </p:nvGrpSpPr>
            <p:grpSpPr>
              <a:xfrm>
                <a:off x="9703323" y="3516643"/>
                <a:ext cx="1663337" cy="1717550"/>
                <a:chOff x="9734638" y="3504117"/>
                <a:chExt cx="1663337" cy="1717550"/>
              </a:xfrm>
            </p:grpSpPr>
            <p:grpSp>
              <p:nvGrpSpPr>
                <p:cNvPr id="729" name="组合 728">
                  <a:extLst>
                    <a:ext uri="{FF2B5EF4-FFF2-40B4-BE49-F238E27FC236}">
                      <a16:creationId xmlns:a16="http://schemas.microsoft.com/office/drawing/2014/main" id="{F0F838F4-BDC7-4E48-2588-7D5D4B566A8C}"/>
                    </a:ext>
                  </a:extLst>
                </p:cNvPr>
                <p:cNvGrpSpPr/>
                <p:nvPr/>
              </p:nvGrpSpPr>
              <p:grpSpPr>
                <a:xfrm>
                  <a:off x="10096604" y="3663796"/>
                  <a:ext cx="935613" cy="924503"/>
                  <a:chOff x="7995600" y="718535"/>
                  <a:chExt cx="935613" cy="924503"/>
                </a:xfrm>
                <a:solidFill>
                  <a:srgbClr val="44546A">
                    <a:lumMod val="60000"/>
                    <a:lumOff val="40000"/>
                  </a:srgbClr>
                </a:solidFill>
              </p:grpSpPr>
              <p:sp>
                <p:nvSpPr>
                  <p:cNvPr id="764" name="矩形 763">
                    <a:extLst>
                      <a:ext uri="{FF2B5EF4-FFF2-40B4-BE49-F238E27FC236}">
                        <a16:creationId xmlns:a16="http://schemas.microsoft.com/office/drawing/2014/main" id="{C081E3BD-C7FB-2CD8-449B-2A9FCEB4D0CF}"/>
                      </a:ext>
                    </a:extLst>
                  </p:cNvPr>
                  <p:cNvSpPr/>
                  <p:nvPr/>
                </p:nvSpPr>
                <p:spPr>
                  <a:xfrm>
                    <a:off x="7995600" y="718535"/>
                    <a:ext cx="311736" cy="311736"/>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5" name="矩形 764">
                    <a:extLst>
                      <a:ext uri="{FF2B5EF4-FFF2-40B4-BE49-F238E27FC236}">
                        <a16:creationId xmlns:a16="http://schemas.microsoft.com/office/drawing/2014/main" id="{569851D1-98CD-95A9-3837-B4619D0ED2EE}"/>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6" name="矩形 765">
                    <a:extLst>
                      <a:ext uri="{FF2B5EF4-FFF2-40B4-BE49-F238E27FC236}">
                        <a16:creationId xmlns:a16="http://schemas.microsoft.com/office/drawing/2014/main" id="{18BF55E5-E2CD-6CBD-E4EE-6EC24A3F71CC}"/>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7" name="矩形 766">
                    <a:extLst>
                      <a:ext uri="{FF2B5EF4-FFF2-40B4-BE49-F238E27FC236}">
                        <a16:creationId xmlns:a16="http://schemas.microsoft.com/office/drawing/2014/main" id="{4DD7444C-F748-3794-A902-E8F4A3F65747}"/>
                      </a:ext>
                    </a:extLst>
                  </p:cNvPr>
                  <p:cNvSpPr/>
                  <p:nvPr/>
                </p:nvSpPr>
                <p:spPr>
                  <a:xfrm>
                    <a:off x="8307741" y="718535"/>
                    <a:ext cx="311736" cy="311736"/>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8" name="矩形 767">
                    <a:extLst>
                      <a:ext uri="{FF2B5EF4-FFF2-40B4-BE49-F238E27FC236}">
                        <a16:creationId xmlns:a16="http://schemas.microsoft.com/office/drawing/2014/main" id="{C57A8A11-02B4-8872-B631-167FA4A5D4D7}"/>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9" name="矩形 768">
                    <a:extLst>
                      <a:ext uri="{FF2B5EF4-FFF2-40B4-BE49-F238E27FC236}">
                        <a16:creationId xmlns:a16="http://schemas.microsoft.com/office/drawing/2014/main" id="{6B49B584-2B11-F5E7-3EED-64951C37BC4A}"/>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0" name="矩形 769">
                    <a:extLst>
                      <a:ext uri="{FF2B5EF4-FFF2-40B4-BE49-F238E27FC236}">
                        <a16:creationId xmlns:a16="http://schemas.microsoft.com/office/drawing/2014/main" id="{F9A8464A-F825-3DE7-F316-E3DAC3DD2343}"/>
                      </a:ext>
                    </a:extLst>
                  </p:cNvPr>
                  <p:cNvSpPr/>
                  <p:nvPr/>
                </p:nvSpPr>
                <p:spPr>
                  <a:xfrm>
                    <a:off x="8619477" y="718535"/>
                    <a:ext cx="311736" cy="311736"/>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1" name="矩形 770">
                    <a:extLst>
                      <a:ext uri="{FF2B5EF4-FFF2-40B4-BE49-F238E27FC236}">
                        <a16:creationId xmlns:a16="http://schemas.microsoft.com/office/drawing/2014/main" id="{A3C575B1-8952-F192-4C96-D23BC88A8CA4}"/>
                      </a:ext>
                    </a:extLst>
                  </p:cNvPr>
                  <p:cNvSpPr/>
                  <p:nvPr/>
                </p:nvSpPr>
                <p:spPr>
                  <a:xfrm>
                    <a:off x="8619477" y="1024918"/>
                    <a:ext cx="311736" cy="311736"/>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72" name="矩形 771">
                    <a:extLst>
                      <a:ext uri="{FF2B5EF4-FFF2-40B4-BE49-F238E27FC236}">
                        <a16:creationId xmlns:a16="http://schemas.microsoft.com/office/drawing/2014/main" id="{B6A1A9D3-98CC-9FCD-C8EE-F7BAE8E33A8D}"/>
                      </a:ext>
                    </a:extLst>
                  </p:cNvPr>
                  <p:cNvSpPr/>
                  <p:nvPr/>
                </p:nvSpPr>
                <p:spPr>
                  <a:xfrm>
                    <a:off x="8619477" y="1331302"/>
                    <a:ext cx="311736" cy="311736"/>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730" name="文本框 729">
                  <a:extLst>
                    <a:ext uri="{FF2B5EF4-FFF2-40B4-BE49-F238E27FC236}">
                      <a16:creationId xmlns:a16="http://schemas.microsoft.com/office/drawing/2014/main" id="{D0865CC7-FB86-02CD-FF55-13ADF7A7B10D}"/>
                    </a:ext>
                  </a:extLst>
                </p:cNvPr>
                <p:cNvSpPr txBox="1"/>
                <p:nvPr/>
              </p:nvSpPr>
              <p:spPr>
                <a:xfrm rot="19137685">
                  <a:off x="10708134" y="3504117"/>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731" name="组合 730">
                  <a:extLst>
                    <a:ext uri="{FF2B5EF4-FFF2-40B4-BE49-F238E27FC236}">
                      <a16:creationId xmlns:a16="http://schemas.microsoft.com/office/drawing/2014/main" id="{6E4B1004-6C57-D427-256B-8AD4BCFE7F03}"/>
                    </a:ext>
                  </a:extLst>
                </p:cNvPr>
                <p:cNvGrpSpPr/>
                <p:nvPr/>
              </p:nvGrpSpPr>
              <p:grpSpPr>
                <a:xfrm>
                  <a:off x="9940736" y="3791574"/>
                  <a:ext cx="935613" cy="924503"/>
                  <a:chOff x="7995600" y="718535"/>
                  <a:chExt cx="935613" cy="924503"/>
                </a:xfrm>
                <a:solidFill>
                  <a:srgbClr val="70AD47">
                    <a:lumMod val="60000"/>
                    <a:lumOff val="40000"/>
                  </a:srgbClr>
                </a:solidFill>
              </p:grpSpPr>
              <p:sp>
                <p:nvSpPr>
                  <p:cNvPr id="755" name="矩形 754">
                    <a:extLst>
                      <a:ext uri="{FF2B5EF4-FFF2-40B4-BE49-F238E27FC236}">
                        <a16:creationId xmlns:a16="http://schemas.microsoft.com/office/drawing/2014/main" id="{80D4E4E8-4CAB-2D73-532A-4D95DB4E7120}"/>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6" name="矩形 755">
                    <a:extLst>
                      <a:ext uri="{FF2B5EF4-FFF2-40B4-BE49-F238E27FC236}">
                        <a16:creationId xmlns:a16="http://schemas.microsoft.com/office/drawing/2014/main" id="{0E845B20-2143-3A97-9E27-885F60F25C16}"/>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7" name="矩形 756">
                    <a:extLst>
                      <a:ext uri="{FF2B5EF4-FFF2-40B4-BE49-F238E27FC236}">
                        <a16:creationId xmlns:a16="http://schemas.microsoft.com/office/drawing/2014/main" id="{FACF9BA5-99F0-D74C-E6BB-33911216FB19}"/>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8" name="矩形 757">
                    <a:extLst>
                      <a:ext uri="{FF2B5EF4-FFF2-40B4-BE49-F238E27FC236}">
                        <a16:creationId xmlns:a16="http://schemas.microsoft.com/office/drawing/2014/main" id="{D8FDE35E-35A9-4488-6EF4-FAC548493D24}"/>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9" name="矩形 758">
                    <a:extLst>
                      <a:ext uri="{FF2B5EF4-FFF2-40B4-BE49-F238E27FC236}">
                        <a16:creationId xmlns:a16="http://schemas.microsoft.com/office/drawing/2014/main" id="{87C6D12E-F0AB-A75A-C6D7-C24EC0BDA006}"/>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0" name="矩形 759">
                    <a:extLst>
                      <a:ext uri="{FF2B5EF4-FFF2-40B4-BE49-F238E27FC236}">
                        <a16:creationId xmlns:a16="http://schemas.microsoft.com/office/drawing/2014/main" id="{CC786DBE-7C73-0BCB-E764-48D30E4AF982}"/>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1" name="矩形 760">
                    <a:extLst>
                      <a:ext uri="{FF2B5EF4-FFF2-40B4-BE49-F238E27FC236}">
                        <a16:creationId xmlns:a16="http://schemas.microsoft.com/office/drawing/2014/main" id="{60F8305C-7892-BB72-B7D3-40C1599D0333}"/>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2" name="矩形 761">
                    <a:extLst>
                      <a:ext uri="{FF2B5EF4-FFF2-40B4-BE49-F238E27FC236}">
                        <a16:creationId xmlns:a16="http://schemas.microsoft.com/office/drawing/2014/main" id="{A7393CFA-5462-95C2-ED61-E1B3C451BADB}"/>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63" name="矩形 762">
                    <a:extLst>
                      <a:ext uri="{FF2B5EF4-FFF2-40B4-BE49-F238E27FC236}">
                        <a16:creationId xmlns:a16="http://schemas.microsoft.com/office/drawing/2014/main" id="{3F029D66-321A-36E7-A5BE-0C6790C0F3AD}"/>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32" name="组合 731">
                  <a:extLst>
                    <a:ext uri="{FF2B5EF4-FFF2-40B4-BE49-F238E27FC236}">
                      <a16:creationId xmlns:a16="http://schemas.microsoft.com/office/drawing/2014/main" id="{F44EED20-1A94-6B58-A0D1-ED901CF29090}"/>
                    </a:ext>
                  </a:extLst>
                </p:cNvPr>
                <p:cNvGrpSpPr/>
                <p:nvPr/>
              </p:nvGrpSpPr>
              <p:grpSpPr>
                <a:xfrm>
                  <a:off x="9846296" y="3877029"/>
                  <a:ext cx="935613" cy="924503"/>
                  <a:chOff x="7995600" y="718535"/>
                  <a:chExt cx="935613" cy="924503"/>
                </a:xfrm>
                <a:solidFill>
                  <a:srgbClr val="FFC000">
                    <a:lumMod val="60000"/>
                    <a:lumOff val="40000"/>
                  </a:srgbClr>
                </a:solidFill>
              </p:grpSpPr>
              <p:sp>
                <p:nvSpPr>
                  <p:cNvPr id="746" name="矩形 745">
                    <a:extLst>
                      <a:ext uri="{FF2B5EF4-FFF2-40B4-BE49-F238E27FC236}">
                        <a16:creationId xmlns:a16="http://schemas.microsoft.com/office/drawing/2014/main" id="{80A4D0CE-C8D1-0EDE-BF85-58F0C23ACA5C}"/>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7" name="矩形 746">
                    <a:extLst>
                      <a:ext uri="{FF2B5EF4-FFF2-40B4-BE49-F238E27FC236}">
                        <a16:creationId xmlns:a16="http://schemas.microsoft.com/office/drawing/2014/main" id="{DAF239F0-FEA8-0540-C0B5-12F973E9E946}"/>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8" name="矩形 747">
                    <a:extLst>
                      <a:ext uri="{FF2B5EF4-FFF2-40B4-BE49-F238E27FC236}">
                        <a16:creationId xmlns:a16="http://schemas.microsoft.com/office/drawing/2014/main" id="{255475EC-8072-DED2-8778-5153E90928D0}"/>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9" name="矩形 748">
                    <a:extLst>
                      <a:ext uri="{FF2B5EF4-FFF2-40B4-BE49-F238E27FC236}">
                        <a16:creationId xmlns:a16="http://schemas.microsoft.com/office/drawing/2014/main" id="{7AE4230A-BCAD-D2EA-B89C-AE9012880B0B}"/>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0" name="矩形 749">
                    <a:extLst>
                      <a:ext uri="{FF2B5EF4-FFF2-40B4-BE49-F238E27FC236}">
                        <a16:creationId xmlns:a16="http://schemas.microsoft.com/office/drawing/2014/main" id="{32B5A5E7-893A-26BC-B05C-72E221E30864}"/>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1" name="矩形 750">
                    <a:extLst>
                      <a:ext uri="{FF2B5EF4-FFF2-40B4-BE49-F238E27FC236}">
                        <a16:creationId xmlns:a16="http://schemas.microsoft.com/office/drawing/2014/main" id="{BB343A98-1105-3D7E-3DD5-D3C7C10A8380}"/>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2" name="矩形 751">
                    <a:extLst>
                      <a:ext uri="{FF2B5EF4-FFF2-40B4-BE49-F238E27FC236}">
                        <a16:creationId xmlns:a16="http://schemas.microsoft.com/office/drawing/2014/main" id="{9567CAEB-5C5D-EDD8-971E-3ADC8C76117F}"/>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3" name="矩形 752">
                    <a:extLst>
                      <a:ext uri="{FF2B5EF4-FFF2-40B4-BE49-F238E27FC236}">
                        <a16:creationId xmlns:a16="http://schemas.microsoft.com/office/drawing/2014/main" id="{E68E7B41-2B49-25C5-4A48-C66CB72E6568}"/>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54" name="矩形 753">
                    <a:extLst>
                      <a:ext uri="{FF2B5EF4-FFF2-40B4-BE49-F238E27FC236}">
                        <a16:creationId xmlns:a16="http://schemas.microsoft.com/office/drawing/2014/main" id="{51C02ACE-DAEF-69E6-8678-A27673766EF5}"/>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733" name="组合 732">
                  <a:extLst>
                    <a:ext uri="{FF2B5EF4-FFF2-40B4-BE49-F238E27FC236}">
                      <a16:creationId xmlns:a16="http://schemas.microsoft.com/office/drawing/2014/main" id="{9109CBC1-9310-E1AD-E80A-DB17B25C57E2}"/>
                    </a:ext>
                  </a:extLst>
                </p:cNvPr>
                <p:cNvGrpSpPr/>
                <p:nvPr/>
              </p:nvGrpSpPr>
              <p:grpSpPr>
                <a:xfrm>
                  <a:off x="9734638" y="3986391"/>
                  <a:ext cx="935613" cy="924503"/>
                  <a:chOff x="7995600" y="718535"/>
                  <a:chExt cx="935613" cy="924503"/>
                </a:xfrm>
                <a:solidFill>
                  <a:srgbClr val="5B9BD5">
                    <a:lumMod val="60000"/>
                    <a:lumOff val="40000"/>
                  </a:srgbClr>
                </a:solidFill>
              </p:grpSpPr>
              <p:sp>
                <p:nvSpPr>
                  <p:cNvPr id="737" name="矩形 736">
                    <a:extLst>
                      <a:ext uri="{FF2B5EF4-FFF2-40B4-BE49-F238E27FC236}">
                        <a16:creationId xmlns:a16="http://schemas.microsoft.com/office/drawing/2014/main" id="{F1E8E2D3-F77D-F21B-FBFC-EC19688E2324}"/>
                      </a:ext>
                    </a:extLst>
                  </p:cNvPr>
                  <p:cNvSpPr/>
                  <p:nvPr/>
                </p:nvSpPr>
                <p:spPr>
                  <a:xfrm>
                    <a:off x="7995600"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8" name="矩形 737">
                    <a:extLst>
                      <a:ext uri="{FF2B5EF4-FFF2-40B4-BE49-F238E27FC236}">
                        <a16:creationId xmlns:a16="http://schemas.microsoft.com/office/drawing/2014/main" id="{D73F5F8C-D2D2-5B37-208A-57FE04D335A8}"/>
                      </a:ext>
                    </a:extLst>
                  </p:cNvPr>
                  <p:cNvSpPr/>
                  <p:nvPr/>
                </p:nvSpPr>
                <p:spPr>
                  <a:xfrm>
                    <a:off x="7995600"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9" name="矩形 738">
                    <a:extLst>
                      <a:ext uri="{FF2B5EF4-FFF2-40B4-BE49-F238E27FC236}">
                        <a16:creationId xmlns:a16="http://schemas.microsoft.com/office/drawing/2014/main" id="{43EBE16C-F1F7-7F07-75C6-9D669C6E4666}"/>
                      </a:ext>
                    </a:extLst>
                  </p:cNvPr>
                  <p:cNvSpPr/>
                  <p:nvPr/>
                </p:nvSpPr>
                <p:spPr>
                  <a:xfrm>
                    <a:off x="7995600"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0" name="矩形 739">
                    <a:extLst>
                      <a:ext uri="{FF2B5EF4-FFF2-40B4-BE49-F238E27FC236}">
                        <a16:creationId xmlns:a16="http://schemas.microsoft.com/office/drawing/2014/main" id="{452AAF4A-3AC2-1194-D992-CF13D2FCE572}"/>
                      </a:ext>
                    </a:extLst>
                  </p:cNvPr>
                  <p:cNvSpPr/>
                  <p:nvPr/>
                </p:nvSpPr>
                <p:spPr>
                  <a:xfrm>
                    <a:off x="8307741"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1" name="矩形 740">
                    <a:extLst>
                      <a:ext uri="{FF2B5EF4-FFF2-40B4-BE49-F238E27FC236}">
                        <a16:creationId xmlns:a16="http://schemas.microsoft.com/office/drawing/2014/main" id="{572DE4BA-E58F-10D3-9A2D-2A553AD1F7A8}"/>
                      </a:ext>
                    </a:extLst>
                  </p:cNvPr>
                  <p:cNvSpPr/>
                  <p:nvPr/>
                </p:nvSpPr>
                <p:spPr>
                  <a:xfrm>
                    <a:off x="8307741"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2" name="矩形 741">
                    <a:extLst>
                      <a:ext uri="{FF2B5EF4-FFF2-40B4-BE49-F238E27FC236}">
                        <a16:creationId xmlns:a16="http://schemas.microsoft.com/office/drawing/2014/main" id="{25C80072-0B23-779C-17BE-5D676C09185A}"/>
                      </a:ext>
                    </a:extLst>
                  </p:cNvPr>
                  <p:cNvSpPr/>
                  <p:nvPr/>
                </p:nvSpPr>
                <p:spPr>
                  <a:xfrm>
                    <a:off x="8307741"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3" name="矩形 742">
                    <a:extLst>
                      <a:ext uri="{FF2B5EF4-FFF2-40B4-BE49-F238E27FC236}">
                        <a16:creationId xmlns:a16="http://schemas.microsoft.com/office/drawing/2014/main" id="{D0C82B7C-3F0D-46D0-1C3D-121E1157CA9E}"/>
                      </a:ext>
                    </a:extLst>
                  </p:cNvPr>
                  <p:cNvSpPr/>
                  <p:nvPr/>
                </p:nvSpPr>
                <p:spPr>
                  <a:xfrm>
                    <a:off x="8619477" y="718535"/>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4" name="矩形 743">
                    <a:extLst>
                      <a:ext uri="{FF2B5EF4-FFF2-40B4-BE49-F238E27FC236}">
                        <a16:creationId xmlns:a16="http://schemas.microsoft.com/office/drawing/2014/main" id="{6D7D4138-06A8-CEB2-333A-B8B6210028BD}"/>
                      </a:ext>
                    </a:extLst>
                  </p:cNvPr>
                  <p:cNvSpPr/>
                  <p:nvPr/>
                </p:nvSpPr>
                <p:spPr>
                  <a:xfrm>
                    <a:off x="8619477" y="1024918"/>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45" name="矩形 744">
                    <a:extLst>
                      <a:ext uri="{FF2B5EF4-FFF2-40B4-BE49-F238E27FC236}">
                        <a16:creationId xmlns:a16="http://schemas.microsoft.com/office/drawing/2014/main" id="{2324D482-47AD-1539-B4A8-5DE92FD766BD}"/>
                      </a:ext>
                    </a:extLst>
                  </p:cNvPr>
                  <p:cNvSpPr/>
                  <p:nvPr/>
                </p:nvSpPr>
                <p:spPr>
                  <a:xfrm>
                    <a:off x="8619477" y="1331302"/>
                    <a:ext cx="311736" cy="311736"/>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734" name="文本框 733">
                  <a:extLst>
                    <a:ext uri="{FF2B5EF4-FFF2-40B4-BE49-F238E27FC236}">
                      <a16:creationId xmlns:a16="http://schemas.microsoft.com/office/drawing/2014/main" id="{0669330B-8AF2-EDE3-6C0E-7E8E729B52DE}"/>
                    </a:ext>
                  </a:extLst>
                </p:cNvPr>
                <p:cNvSpPr txBox="1"/>
                <p:nvPr/>
              </p:nvSpPr>
              <p:spPr>
                <a:xfrm rot="2902611">
                  <a:off x="10823267" y="4371784"/>
                  <a:ext cx="318420"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4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735" name="文本框 734">
                  <a:extLst>
                    <a:ext uri="{FF2B5EF4-FFF2-40B4-BE49-F238E27FC236}">
                      <a16:creationId xmlns:a16="http://schemas.microsoft.com/office/drawing/2014/main" id="{775F1971-06F8-A6ED-8D01-FE80DF4EFA5D}"/>
                    </a:ext>
                  </a:extLst>
                </p:cNvPr>
                <p:cNvSpPr txBox="1"/>
                <p:nvPr/>
              </p:nvSpPr>
              <p:spPr>
                <a:xfrm>
                  <a:off x="10915883" y="4821557"/>
                  <a:ext cx="37221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N</a:t>
                  </a:r>
                </a:p>
              </p:txBody>
            </p:sp>
          </p:grpSp>
          <p:sp>
            <p:nvSpPr>
              <p:cNvPr id="724" name="文本框 723">
                <a:extLst>
                  <a:ext uri="{FF2B5EF4-FFF2-40B4-BE49-F238E27FC236}">
                    <a16:creationId xmlns:a16="http://schemas.microsoft.com/office/drawing/2014/main" id="{C1FF3C34-48A2-A487-EEBC-EE4CE5BD17EE}"/>
                  </a:ext>
                </a:extLst>
              </p:cNvPr>
              <p:cNvSpPr txBox="1"/>
              <p:nvPr/>
            </p:nvSpPr>
            <p:spPr>
              <a:xfrm>
                <a:off x="5374440" y="1681322"/>
                <a:ext cx="624254" cy="5909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rPr>
                  <a:t>融合</a:t>
                </a:r>
                <a:endParaRPr kumimoji="0" lang="en-US" altLang="zh-CN"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rPr>
                  <a:t>计算</a:t>
                </a:r>
              </a:p>
            </p:txBody>
          </p:sp>
          <p:grpSp>
            <p:nvGrpSpPr>
              <p:cNvPr id="725" name="组合 724">
                <a:extLst>
                  <a:ext uri="{FF2B5EF4-FFF2-40B4-BE49-F238E27FC236}">
                    <a16:creationId xmlns:a16="http://schemas.microsoft.com/office/drawing/2014/main" id="{626CD209-6BCB-3B45-87F2-B105B65B6CB3}"/>
                  </a:ext>
                </a:extLst>
              </p:cNvPr>
              <p:cNvGrpSpPr/>
              <p:nvPr/>
            </p:nvGrpSpPr>
            <p:grpSpPr>
              <a:xfrm>
                <a:off x="1346392" y="2578367"/>
                <a:ext cx="226260" cy="1783570"/>
                <a:chOff x="900209" y="2606482"/>
                <a:chExt cx="408627" cy="1660704"/>
              </a:xfrm>
            </p:grpSpPr>
            <p:cxnSp>
              <p:nvCxnSpPr>
                <p:cNvPr id="727" name="直接连接符 726">
                  <a:extLst>
                    <a:ext uri="{FF2B5EF4-FFF2-40B4-BE49-F238E27FC236}">
                      <a16:creationId xmlns:a16="http://schemas.microsoft.com/office/drawing/2014/main" id="{BC4B2E1F-4E79-3D5B-A7BB-9A31D7A11FFF}"/>
                    </a:ext>
                  </a:extLst>
                </p:cNvPr>
                <p:cNvCxnSpPr/>
                <p:nvPr/>
              </p:nvCxnSpPr>
              <p:spPr>
                <a:xfrm>
                  <a:off x="920663" y="2606482"/>
                  <a:ext cx="0" cy="1660704"/>
                </a:xfrm>
                <a:prstGeom prst="line">
                  <a:avLst/>
                </a:prstGeom>
                <a:noFill/>
                <a:ln w="38100" cap="flat" cmpd="sng" algn="ctr">
                  <a:solidFill>
                    <a:sysClr val="windowText" lastClr="000000"/>
                  </a:solidFill>
                  <a:prstDash val="solid"/>
                  <a:miter lim="800000"/>
                </a:ln>
                <a:effectLst/>
              </p:spPr>
            </p:cxnSp>
            <p:cxnSp>
              <p:nvCxnSpPr>
                <p:cNvPr id="728" name="直接箭头连接符 727">
                  <a:extLst>
                    <a:ext uri="{FF2B5EF4-FFF2-40B4-BE49-F238E27FC236}">
                      <a16:creationId xmlns:a16="http://schemas.microsoft.com/office/drawing/2014/main" id="{32E47E38-D0DE-07D2-0D04-B5664DBB4127}"/>
                    </a:ext>
                  </a:extLst>
                </p:cNvPr>
                <p:cNvCxnSpPr/>
                <p:nvPr/>
              </p:nvCxnSpPr>
              <p:spPr>
                <a:xfrm>
                  <a:off x="900209" y="4267186"/>
                  <a:ext cx="408627" cy="0"/>
                </a:xfrm>
                <a:prstGeom prst="straightConnector1">
                  <a:avLst/>
                </a:prstGeom>
                <a:noFill/>
                <a:ln w="38100" cap="flat" cmpd="sng" algn="ctr">
                  <a:solidFill>
                    <a:sysClr val="windowText" lastClr="000000"/>
                  </a:solidFill>
                  <a:prstDash val="solid"/>
                  <a:miter lim="800000"/>
                  <a:tailEnd type="triangle"/>
                </a:ln>
                <a:effectLst/>
              </p:spPr>
            </p:cxnSp>
          </p:grpSp>
        </p:grpSp>
        <p:grpSp>
          <p:nvGrpSpPr>
            <p:cNvPr id="593" name="组合 592">
              <a:extLst>
                <a:ext uri="{FF2B5EF4-FFF2-40B4-BE49-F238E27FC236}">
                  <a16:creationId xmlns:a16="http://schemas.microsoft.com/office/drawing/2014/main" id="{5E549832-5161-7A9B-5822-64E18B86A92D}"/>
                </a:ext>
              </a:extLst>
            </p:cNvPr>
            <p:cNvGrpSpPr/>
            <p:nvPr/>
          </p:nvGrpSpPr>
          <p:grpSpPr>
            <a:xfrm>
              <a:off x="6753225" y="3919855"/>
              <a:ext cx="2323465" cy="648970"/>
              <a:chOff x="10752" y="5969"/>
              <a:chExt cx="4483" cy="1252"/>
            </a:xfrm>
          </p:grpSpPr>
          <p:grpSp>
            <p:nvGrpSpPr>
              <p:cNvPr id="630" name="组合 629">
                <a:extLst>
                  <a:ext uri="{FF2B5EF4-FFF2-40B4-BE49-F238E27FC236}">
                    <a16:creationId xmlns:a16="http://schemas.microsoft.com/office/drawing/2014/main" id="{707B4A4A-C147-A4BA-FABE-5EBAB15AE5A6}"/>
                  </a:ext>
                </a:extLst>
              </p:cNvPr>
              <p:cNvGrpSpPr/>
              <p:nvPr/>
            </p:nvGrpSpPr>
            <p:grpSpPr>
              <a:xfrm>
                <a:off x="10752" y="5969"/>
                <a:ext cx="4162" cy="1250"/>
                <a:chOff x="10829" y="5937"/>
                <a:chExt cx="4162" cy="1250"/>
              </a:xfrm>
            </p:grpSpPr>
            <p:grpSp>
              <p:nvGrpSpPr>
                <p:cNvPr id="636" name="组合 635">
                  <a:extLst>
                    <a:ext uri="{FF2B5EF4-FFF2-40B4-BE49-F238E27FC236}">
                      <a16:creationId xmlns:a16="http://schemas.microsoft.com/office/drawing/2014/main" id="{854FB759-D1CD-9558-BF66-A463BE7118EE}"/>
                    </a:ext>
                  </a:extLst>
                </p:cNvPr>
                <p:cNvGrpSpPr/>
                <p:nvPr/>
              </p:nvGrpSpPr>
              <p:grpSpPr>
                <a:xfrm>
                  <a:off x="10829" y="5937"/>
                  <a:ext cx="3202" cy="1251"/>
                  <a:chOff x="10909" y="5826"/>
                  <a:chExt cx="3441" cy="1344"/>
                </a:xfrm>
              </p:grpSpPr>
              <p:grpSp>
                <p:nvGrpSpPr>
                  <p:cNvPr id="650" name="组合 649">
                    <a:extLst>
                      <a:ext uri="{FF2B5EF4-FFF2-40B4-BE49-F238E27FC236}">
                        <a16:creationId xmlns:a16="http://schemas.microsoft.com/office/drawing/2014/main" id="{4018BF8A-F092-F1F2-33D1-E527E8D0533F}"/>
                      </a:ext>
                    </a:extLst>
                  </p:cNvPr>
                  <p:cNvGrpSpPr/>
                  <p:nvPr/>
                </p:nvGrpSpPr>
                <p:grpSpPr>
                  <a:xfrm>
                    <a:off x="10909" y="5826"/>
                    <a:ext cx="1721" cy="1345"/>
                    <a:chOff x="2433331" y="3509217"/>
                    <a:chExt cx="1139116" cy="899500"/>
                  </a:xfrm>
                </p:grpSpPr>
                <p:grpSp>
                  <p:nvGrpSpPr>
                    <p:cNvPr id="677" name="组合 676">
                      <a:extLst>
                        <a:ext uri="{FF2B5EF4-FFF2-40B4-BE49-F238E27FC236}">
                          <a16:creationId xmlns:a16="http://schemas.microsoft.com/office/drawing/2014/main" id="{3AB44371-BDEC-1A3A-FEE1-AF8259BB2B83}"/>
                        </a:ext>
                      </a:extLst>
                    </p:cNvPr>
                    <p:cNvGrpSpPr/>
                    <p:nvPr/>
                  </p:nvGrpSpPr>
                  <p:grpSpPr>
                    <a:xfrm>
                      <a:off x="2433331" y="3509217"/>
                      <a:ext cx="227764" cy="899323"/>
                      <a:chOff x="2433331" y="3509217"/>
                      <a:chExt cx="227764" cy="899323"/>
                    </a:xfrm>
                  </p:grpSpPr>
                  <p:sp>
                    <p:nvSpPr>
                      <p:cNvPr id="698" name="矩形 697">
                        <a:extLst>
                          <a:ext uri="{FF2B5EF4-FFF2-40B4-BE49-F238E27FC236}">
                            <a16:creationId xmlns:a16="http://schemas.microsoft.com/office/drawing/2014/main" id="{CA3816DA-3240-2049-B7BB-1C6C822071FF}"/>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9" name="矩形 698">
                        <a:extLst>
                          <a:ext uri="{FF2B5EF4-FFF2-40B4-BE49-F238E27FC236}">
                            <a16:creationId xmlns:a16="http://schemas.microsoft.com/office/drawing/2014/main" id="{883192EB-D461-10AA-D16D-A4B954085FFF}"/>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00" name="矩形 699">
                        <a:extLst>
                          <a:ext uri="{FF2B5EF4-FFF2-40B4-BE49-F238E27FC236}">
                            <a16:creationId xmlns:a16="http://schemas.microsoft.com/office/drawing/2014/main" id="{2B0477CA-BA1A-DF59-257D-925F71CA9602}"/>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01" name="矩形 700">
                        <a:extLst>
                          <a:ext uri="{FF2B5EF4-FFF2-40B4-BE49-F238E27FC236}">
                            <a16:creationId xmlns:a16="http://schemas.microsoft.com/office/drawing/2014/main" id="{785FBACA-1B2E-89DD-7058-964A495AD6B4}"/>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78" name="组合 677">
                      <a:extLst>
                        <a:ext uri="{FF2B5EF4-FFF2-40B4-BE49-F238E27FC236}">
                          <a16:creationId xmlns:a16="http://schemas.microsoft.com/office/drawing/2014/main" id="{D5E474F1-0FF0-979C-881B-175DF6C42DAF}"/>
                        </a:ext>
                      </a:extLst>
                    </p:cNvPr>
                    <p:cNvGrpSpPr/>
                    <p:nvPr/>
                  </p:nvGrpSpPr>
                  <p:grpSpPr>
                    <a:xfrm>
                      <a:off x="2661391" y="3509217"/>
                      <a:ext cx="227764" cy="899323"/>
                      <a:chOff x="2433331" y="3509217"/>
                      <a:chExt cx="227764" cy="899323"/>
                    </a:xfrm>
                  </p:grpSpPr>
                  <p:sp>
                    <p:nvSpPr>
                      <p:cNvPr id="694" name="矩形 693">
                        <a:extLst>
                          <a:ext uri="{FF2B5EF4-FFF2-40B4-BE49-F238E27FC236}">
                            <a16:creationId xmlns:a16="http://schemas.microsoft.com/office/drawing/2014/main" id="{DD307025-D7A3-38CE-1839-E3244FC1E44F}"/>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5" name="矩形 694">
                        <a:extLst>
                          <a:ext uri="{FF2B5EF4-FFF2-40B4-BE49-F238E27FC236}">
                            <a16:creationId xmlns:a16="http://schemas.microsoft.com/office/drawing/2014/main" id="{38C80482-0DFC-F3D8-1636-CF126BC4B0F1}"/>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6" name="矩形 695">
                        <a:extLst>
                          <a:ext uri="{FF2B5EF4-FFF2-40B4-BE49-F238E27FC236}">
                            <a16:creationId xmlns:a16="http://schemas.microsoft.com/office/drawing/2014/main" id="{60C524A1-965B-87B0-04FC-367224EC237F}"/>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7" name="矩形 696">
                        <a:extLst>
                          <a:ext uri="{FF2B5EF4-FFF2-40B4-BE49-F238E27FC236}">
                            <a16:creationId xmlns:a16="http://schemas.microsoft.com/office/drawing/2014/main" id="{D18DE563-756C-DF01-5C20-8B3E2C9F8174}"/>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79" name="组合 678">
                      <a:extLst>
                        <a:ext uri="{FF2B5EF4-FFF2-40B4-BE49-F238E27FC236}">
                          <a16:creationId xmlns:a16="http://schemas.microsoft.com/office/drawing/2014/main" id="{7F78EB39-9815-3A5A-B0EA-0C1BEF62F200}"/>
                        </a:ext>
                      </a:extLst>
                    </p:cNvPr>
                    <p:cNvGrpSpPr/>
                    <p:nvPr/>
                  </p:nvGrpSpPr>
                  <p:grpSpPr>
                    <a:xfrm>
                      <a:off x="2889155" y="3509217"/>
                      <a:ext cx="227764" cy="899323"/>
                      <a:chOff x="2433331" y="3509217"/>
                      <a:chExt cx="227764" cy="899323"/>
                    </a:xfrm>
                  </p:grpSpPr>
                  <p:sp>
                    <p:nvSpPr>
                      <p:cNvPr id="690" name="矩形 689">
                        <a:extLst>
                          <a:ext uri="{FF2B5EF4-FFF2-40B4-BE49-F238E27FC236}">
                            <a16:creationId xmlns:a16="http://schemas.microsoft.com/office/drawing/2014/main" id="{B5E4DDA2-3A53-2DE3-6E97-E2A9ECB47DFB}"/>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1" name="矩形 690">
                        <a:extLst>
                          <a:ext uri="{FF2B5EF4-FFF2-40B4-BE49-F238E27FC236}">
                            <a16:creationId xmlns:a16="http://schemas.microsoft.com/office/drawing/2014/main" id="{541C8098-D9E4-A978-D7D3-497D1EE4D0F8}"/>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2" name="矩形 691">
                        <a:extLst>
                          <a:ext uri="{FF2B5EF4-FFF2-40B4-BE49-F238E27FC236}">
                            <a16:creationId xmlns:a16="http://schemas.microsoft.com/office/drawing/2014/main" id="{F4B7A7C3-687F-EA85-4A13-19B6F61C11BB}"/>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3" name="矩形 692">
                        <a:extLst>
                          <a:ext uri="{FF2B5EF4-FFF2-40B4-BE49-F238E27FC236}">
                            <a16:creationId xmlns:a16="http://schemas.microsoft.com/office/drawing/2014/main" id="{B921EB01-3E37-5CAC-B3CA-82128FB9232A}"/>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80" name="组合 679">
                      <a:extLst>
                        <a:ext uri="{FF2B5EF4-FFF2-40B4-BE49-F238E27FC236}">
                          <a16:creationId xmlns:a16="http://schemas.microsoft.com/office/drawing/2014/main" id="{C3AC48F0-8F87-5520-CB6E-73696B108205}"/>
                        </a:ext>
                      </a:extLst>
                    </p:cNvPr>
                    <p:cNvGrpSpPr/>
                    <p:nvPr/>
                  </p:nvGrpSpPr>
                  <p:grpSpPr>
                    <a:xfrm>
                      <a:off x="3116919" y="3509394"/>
                      <a:ext cx="227764" cy="899323"/>
                      <a:chOff x="2433331" y="3509217"/>
                      <a:chExt cx="227764" cy="899323"/>
                    </a:xfrm>
                  </p:grpSpPr>
                  <p:sp>
                    <p:nvSpPr>
                      <p:cNvPr id="686" name="矩形 685">
                        <a:extLst>
                          <a:ext uri="{FF2B5EF4-FFF2-40B4-BE49-F238E27FC236}">
                            <a16:creationId xmlns:a16="http://schemas.microsoft.com/office/drawing/2014/main" id="{F32817D3-0748-E526-2AA1-8C00075967F2}"/>
                          </a:ext>
                        </a:extLst>
                      </p:cNvPr>
                      <p:cNvSpPr/>
                      <p:nvPr/>
                    </p:nvSpPr>
                    <p:spPr>
                      <a:xfrm>
                        <a:off x="2433331" y="3509217"/>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6">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87" name="矩形 686">
                        <a:extLst>
                          <a:ext uri="{FF2B5EF4-FFF2-40B4-BE49-F238E27FC236}">
                            <a16:creationId xmlns:a16="http://schemas.microsoft.com/office/drawing/2014/main" id="{1F396206-C5A2-B500-645D-184487852303}"/>
                          </a:ext>
                        </a:extLst>
                      </p:cNvPr>
                      <p:cNvSpPr/>
                      <p:nvPr/>
                    </p:nvSpPr>
                    <p:spPr>
                      <a:xfrm>
                        <a:off x="2433331" y="3733070"/>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5">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8" name="矩形 687">
                        <a:extLst>
                          <a:ext uri="{FF2B5EF4-FFF2-40B4-BE49-F238E27FC236}">
                            <a16:creationId xmlns:a16="http://schemas.microsoft.com/office/drawing/2014/main" id="{E00E444D-6073-BEB4-62EE-A04F1823451B}"/>
                          </a:ext>
                        </a:extLst>
                      </p:cNvPr>
                      <p:cNvSpPr/>
                      <p:nvPr/>
                    </p:nvSpPr>
                    <p:spPr>
                      <a:xfrm>
                        <a:off x="2433331" y="3956923"/>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4">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9" name="矩形 688">
                        <a:extLst>
                          <a:ext uri="{FF2B5EF4-FFF2-40B4-BE49-F238E27FC236}">
                            <a16:creationId xmlns:a16="http://schemas.microsoft.com/office/drawing/2014/main" id="{B2BB6552-5169-332D-01F1-EED7153BA297}"/>
                          </a:ext>
                        </a:extLst>
                      </p:cNvPr>
                      <p:cNvSpPr/>
                      <p:nvPr/>
                    </p:nvSpPr>
                    <p:spPr>
                      <a:xfrm>
                        <a:off x="2433331" y="4180776"/>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81" name="组合 680">
                      <a:extLst>
                        <a:ext uri="{FF2B5EF4-FFF2-40B4-BE49-F238E27FC236}">
                          <a16:creationId xmlns:a16="http://schemas.microsoft.com/office/drawing/2014/main" id="{DE3103B0-3487-FEB9-73E1-AF950DC3ECFF}"/>
                        </a:ext>
                      </a:extLst>
                    </p:cNvPr>
                    <p:cNvGrpSpPr/>
                    <p:nvPr/>
                  </p:nvGrpSpPr>
                  <p:grpSpPr>
                    <a:xfrm>
                      <a:off x="3344683" y="3509217"/>
                      <a:ext cx="227764" cy="899323"/>
                      <a:chOff x="2433331" y="3509217"/>
                      <a:chExt cx="227764" cy="899323"/>
                    </a:xfrm>
                  </p:grpSpPr>
                  <p:sp>
                    <p:nvSpPr>
                      <p:cNvPr id="682" name="矩形 681">
                        <a:extLst>
                          <a:ext uri="{FF2B5EF4-FFF2-40B4-BE49-F238E27FC236}">
                            <a16:creationId xmlns:a16="http://schemas.microsoft.com/office/drawing/2014/main" id="{2329CFEC-70F1-649F-5E83-E75A98FF567D}"/>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83" name="矩形 682">
                        <a:extLst>
                          <a:ext uri="{FF2B5EF4-FFF2-40B4-BE49-F238E27FC236}">
                            <a16:creationId xmlns:a16="http://schemas.microsoft.com/office/drawing/2014/main" id="{839CC740-20FA-908D-0841-CECF0A9C3C45}"/>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4" name="矩形 683">
                        <a:extLst>
                          <a:ext uri="{FF2B5EF4-FFF2-40B4-BE49-F238E27FC236}">
                            <a16:creationId xmlns:a16="http://schemas.microsoft.com/office/drawing/2014/main" id="{D145CA10-96BD-CAF2-297C-E347C85F3466}"/>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5" name="矩形 684">
                        <a:extLst>
                          <a:ext uri="{FF2B5EF4-FFF2-40B4-BE49-F238E27FC236}">
                            <a16:creationId xmlns:a16="http://schemas.microsoft.com/office/drawing/2014/main" id="{51BD9516-C27C-4EB3-CBC1-F81A6008E254}"/>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nvGrpSpPr>
                  <p:cNvPr id="651" name="组合 650">
                    <a:extLst>
                      <a:ext uri="{FF2B5EF4-FFF2-40B4-BE49-F238E27FC236}">
                        <a16:creationId xmlns:a16="http://schemas.microsoft.com/office/drawing/2014/main" id="{91C79029-0ADB-93ED-E5FB-F147DB5A8C5B}"/>
                      </a:ext>
                    </a:extLst>
                  </p:cNvPr>
                  <p:cNvGrpSpPr/>
                  <p:nvPr/>
                </p:nvGrpSpPr>
                <p:grpSpPr>
                  <a:xfrm>
                    <a:off x="12630" y="5826"/>
                    <a:ext cx="1721" cy="1345"/>
                    <a:chOff x="2433331" y="3509217"/>
                    <a:chExt cx="1139116" cy="899500"/>
                  </a:xfrm>
                </p:grpSpPr>
                <p:grpSp>
                  <p:nvGrpSpPr>
                    <p:cNvPr id="652" name="组合 651">
                      <a:extLst>
                        <a:ext uri="{FF2B5EF4-FFF2-40B4-BE49-F238E27FC236}">
                          <a16:creationId xmlns:a16="http://schemas.microsoft.com/office/drawing/2014/main" id="{43C3C73E-FD12-5ADE-1496-6274C5682072}"/>
                        </a:ext>
                      </a:extLst>
                    </p:cNvPr>
                    <p:cNvGrpSpPr/>
                    <p:nvPr/>
                  </p:nvGrpSpPr>
                  <p:grpSpPr>
                    <a:xfrm>
                      <a:off x="2433331" y="3509217"/>
                      <a:ext cx="227764" cy="899323"/>
                      <a:chOff x="2433331" y="3509217"/>
                      <a:chExt cx="227764" cy="899323"/>
                    </a:xfrm>
                  </p:grpSpPr>
                  <p:sp>
                    <p:nvSpPr>
                      <p:cNvPr id="673" name="矩形 672">
                        <a:extLst>
                          <a:ext uri="{FF2B5EF4-FFF2-40B4-BE49-F238E27FC236}">
                            <a16:creationId xmlns:a16="http://schemas.microsoft.com/office/drawing/2014/main" id="{370FF2AD-12DE-07DD-6675-315C1A36EFE6}"/>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4" name="矩形 673">
                        <a:extLst>
                          <a:ext uri="{FF2B5EF4-FFF2-40B4-BE49-F238E27FC236}">
                            <a16:creationId xmlns:a16="http://schemas.microsoft.com/office/drawing/2014/main" id="{402861E9-6BEC-3EEB-1F60-E9FFC65D8B84}"/>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75" name="矩形 674">
                        <a:extLst>
                          <a:ext uri="{FF2B5EF4-FFF2-40B4-BE49-F238E27FC236}">
                            <a16:creationId xmlns:a16="http://schemas.microsoft.com/office/drawing/2014/main" id="{39615E2F-4B48-8923-89A5-FE45F40E405E}"/>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76" name="矩形 675">
                        <a:extLst>
                          <a:ext uri="{FF2B5EF4-FFF2-40B4-BE49-F238E27FC236}">
                            <a16:creationId xmlns:a16="http://schemas.microsoft.com/office/drawing/2014/main" id="{C85C1AC9-B6C3-2EB9-863B-F1DC14C8F36C}"/>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53" name="组合 652">
                      <a:extLst>
                        <a:ext uri="{FF2B5EF4-FFF2-40B4-BE49-F238E27FC236}">
                          <a16:creationId xmlns:a16="http://schemas.microsoft.com/office/drawing/2014/main" id="{3ECBFD47-CB88-CB66-8D48-CFEEEFB2FDFD}"/>
                        </a:ext>
                      </a:extLst>
                    </p:cNvPr>
                    <p:cNvGrpSpPr/>
                    <p:nvPr/>
                  </p:nvGrpSpPr>
                  <p:grpSpPr>
                    <a:xfrm>
                      <a:off x="2661391" y="3509217"/>
                      <a:ext cx="227764" cy="899323"/>
                      <a:chOff x="2433331" y="3509217"/>
                      <a:chExt cx="227764" cy="899323"/>
                    </a:xfrm>
                  </p:grpSpPr>
                  <p:sp>
                    <p:nvSpPr>
                      <p:cNvPr id="669" name="矩形 668">
                        <a:extLst>
                          <a:ext uri="{FF2B5EF4-FFF2-40B4-BE49-F238E27FC236}">
                            <a16:creationId xmlns:a16="http://schemas.microsoft.com/office/drawing/2014/main" id="{6A1CCD38-5470-9340-D8D1-252DCCDA273A}"/>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0" name="矩形 669">
                        <a:extLst>
                          <a:ext uri="{FF2B5EF4-FFF2-40B4-BE49-F238E27FC236}">
                            <a16:creationId xmlns:a16="http://schemas.microsoft.com/office/drawing/2014/main" id="{6C73D1DA-56FE-6128-9CEA-E08D49AF067A}"/>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1" name="矩形 670">
                        <a:extLst>
                          <a:ext uri="{FF2B5EF4-FFF2-40B4-BE49-F238E27FC236}">
                            <a16:creationId xmlns:a16="http://schemas.microsoft.com/office/drawing/2014/main" id="{4B02F8CF-88C6-3E0C-D36B-B3CFC558C63E}"/>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2" name="矩形 671">
                        <a:extLst>
                          <a:ext uri="{FF2B5EF4-FFF2-40B4-BE49-F238E27FC236}">
                            <a16:creationId xmlns:a16="http://schemas.microsoft.com/office/drawing/2014/main" id="{25B47985-75F4-04EE-C482-8612B154B7A5}"/>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54" name="组合 653">
                      <a:extLst>
                        <a:ext uri="{FF2B5EF4-FFF2-40B4-BE49-F238E27FC236}">
                          <a16:creationId xmlns:a16="http://schemas.microsoft.com/office/drawing/2014/main" id="{DB95A687-C836-37AE-11EE-AD4C036CBDD1}"/>
                        </a:ext>
                      </a:extLst>
                    </p:cNvPr>
                    <p:cNvGrpSpPr/>
                    <p:nvPr/>
                  </p:nvGrpSpPr>
                  <p:grpSpPr>
                    <a:xfrm>
                      <a:off x="2889155" y="3509217"/>
                      <a:ext cx="227764" cy="899323"/>
                      <a:chOff x="2433331" y="3509217"/>
                      <a:chExt cx="227764" cy="899323"/>
                    </a:xfrm>
                  </p:grpSpPr>
                  <p:sp>
                    <p:nvSpPr>
                      <p:cNvPr id="665" name="矩形 664">
                        <a:extLst>
                          <a:ext uri="{FF2B5EF4-FFF2-40B4-BE49-F238E27FC236}">
                            <a16:creationId xmlns:a16="http://schemas.microsoft.com/office/drawing/2014/main" id="{0C560945-E3ED-C3FD-F6C4-FFCEF6084071}"/>
                          </a:ext>
                        </a:extLst>
                      </p:cNvPr>
                      <p:cNvSpPr/>
                      <p:nvPr/>
                    </p:nvSpPr>
                    <p:spPr>
                      <a:xfrm>
                        <a:off x="2433331" y="3509217"/>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6">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6" name="矩形 665">
                        <a:extLst>
                          <a:ext uri="{FF2B5EF4-FFF2-40B4-BE49-F238E27FC236}">
                            <a16:creationId xmlns:a16="http://schemas.microsoft.com/office/drawing/2014/main" id="{5C871EE5-BBFB-19A0-DA97-168CC73DBC12}"/>
                          </a:ext>
                        </a:extLst>
                      </p:cNvPr>
                      <p:cNvSpPr/>
                      <p:nvPr/>
                    </p:nvSpPr>
                    <p:spPr>
                      <a:xfrm>
                        <a:off x="2433331" y="3733070"/>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5">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7" name="矩形 666">
                        <a:extLst>
                          <a:ext uri="{FF2B5EF4-FFF2-40B4-BE49-F238E27FC236}">
                            <a16:creationId xmlns:a16="http://schemas.microsoft.com/office/drawing/2014/main" id="{36483449-3ACA-5037-A46C-2875942B4948}"/>
                          </a:ext>
                        </a:extLst>
                      </p:cNvPr>
                      <p:cNvSpPr/>
                      <p:nvPr/>
                    </p:nvSpPr>
                    <p:spPr>
                      <a:xfrm>
                        <a:off x="2433331" y="3956923"/>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4">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8" name="矩形 667">
                        <a:extLst>
                          <a:ext uri="{FF2B5EF4-FFF2-40B4-BE49-F238E27FC236}">
                            <a16:creationId xmlns:a16="http://schemas.microsoft.com/office/drawing/2014/main" id="{604FE332-21B3-D4DB-2CF6-E3BF233E77B7}"/>
                          </a:ext>
                        </a:extLst>
                      </p:cNvPr>
                      <p:cNvSpPr/>
                      <p:nvPr/>
                    </p:nvSpPr>
                    <p:spPr>
                      <a:xfrm>
                        <a:off x="2433331" y="4180776"/>
                        <a:ext cx="227764" cy="227764"/>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55" name="组合 654">
                      <a:extLst>
                        <a:ext uri="{FF2B5EF4-FFF2-40B4-BE49-F238E27FC236}">
                          <a16:creationId xmlns:a16="http://schemas.microsoft.com/office/drawing/2014/main" id="{B9BAF885-916F-5767-15DC-B93A989F1987}"/>
                        </a:ext>
                      </a:extLst>
                    </p:cNvPr>
                    <p:cNvGrpSpPr/>
                    <p:nvPr/>
                  </p:nvGrpSpPr>
                  <p:grpSpPr>
                    <a:xfrm>
                      <a:off x="3116919" y="3509394"/>
                      <a:ext cx="227764" cy="899323"/>
                      <a:chOff x="2433331" y="3509217"/>
                      <a:chExt cx="227764" cy="899323"/>
                    </a:xfrm>
                  </p:grpSpPr>
                  <p:sp>
                    <p:nvSpPr>
                      <p:cNvPr id="661" name="矩形 660">
                        <a:extLst>
                          <a:ext uri="{FF2B5EF4-FFF2-40B4-BE49-F238E27FC236}">
                            <a16:creationId xmlns:a16="http://schemas.microsoft.com/office/drawing/2014/main" id="{9F6D7DAC-3764-BECA-DA5A-6FDDFC2D71CF}"/>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62" name="矩形 661">
                        <a:extLst>
                          <a:ext uri="{FF2B5EF4-FFF2-40B4-BE49-F238E27FC236}">
                            <a16:creationId xmlns:a16="http://schemas.microsoft.com/office/drawing/2014/main" id="{63C34632-A873-A985-5104-BE177F1835C1}"/>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3" name="矩形 662">
                        <a:extLst>
                          <a:ext uri="{FF2B5EF4-FFF2-40B4-BE49-F238E27FC236}">
                            <a16:creationId xmlns:a16="http://schemas.microsoft.com/office/drawing/2014/main" id="{FCE75246-BA37-1EC2-E23F-A73323A8B4FC}"/>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4" name="矩形 663">
                        <a:extLst>
                          <a:ext uri="{FF2B5EF4-FFF2-40B4-BE49-F238E27FC236}">
                            <a16:creationId xmlns:a16="http://schemas.microsoft.com/office/drawing/2014/main" id="{897AD9A5-CD42-BB3C-C981-D60CE60B3084}"/>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56" name="组合 655">
                      <a:extLst>
                        <a:ext uri="{FF2B5EF4-FFF2-40B4-BE49-F238E27FC236}">
                          <a16:creationId xmlns:a16="http://schemas.microsoft.com/office/drawing/2014/main" id="{77367E38-D35A-66C4-4767-FEAB5554AE70}"/>
                        </a:ext>
                      </a:extLst>
                    </p:cNvPr>
                    <p:cNvGrpSpPr/>
                    <p:nvPr/>
                  </p:nvGrpSpPr>
                  <p:grpSpPr>
                    <a:xfrm>
                      <a:off x="3344683" y="3509217"/>
                      <a:ext cx="227764" cy="899323"/>
                      <a:chOff x="2433331" y="3509217"/>
                      <a:chExt cx="227764" cy="899323"/>
                    </a:xfrm>
                  </p:grpSpPr>
                  <p:sp>
                    <p:nvSpPr>
                      <p:cNvPr id="657" name="矩形 656">
                        <a:extLst>
                          <a:ext uri="{FF2B5EF4-FFF2-40B4-BE49-F238E27FC236}">
                            <a16:creationId xmlns:a16="http://schemas.microsoft.com/office/drawing/2014/main" id="{7AD9E27F-966C-6480-9123-D34287DD3AF8}"/>
                          </a:ext>
                        </a:extLst>
                      </p:cNvPr>
                      <p:cNvSpPr/>
                      <p:nvPr/>
                    </p:nvSpPr>
                    <p:spPr>
                      <a:xfrm>
                        <a:off x="2433331" y="3509217"/>
                        <a:ext cx="227764" cy="227764"/>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58" name="矩形 657">
                        <a:extLst>
                          <a:ext uri="{FF2B5EF4-FFF2-40B4-BE49-F238E27FC236}">
                            <a16:creationId xmlns:a16="http://schemas.microsoft.com/office/drawing/2014/main" id="{EC5ECF41-911A-4DAD-C5F0-22E2B203065A}"/>
                          </a:ext>
                        </a:extLst>
                      </p:cNvPr>
                      <p:cNvSpPr/>
                      <p:nvPr/>
                    </p:nvSpPr>
                    <p:spPr>
                      <a:xfrm>
                        <a:off x="2433331" y="3733070"/>
                        <a:ext cx="227764" cy="227764"/>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9" name="矩形 658">
                        <a:extLst>
                          <a:ext uri="{FF2B5EF4-FFF2-40B4-BE49-F238E27FC236}">
                            <a16:creationId xmlns:a16="http://schemas.microsoft.com/office/drawing/2014/main" id="{E0828F52-1BC6-F911-2271-81F9809FE39F}"/>
                          </a:ext>
                        </a:extLst>
                      </p:cNvPr>
                      <p:cNvSpPr/>
                      <p:nvPr/>
                    </p:nvSpPr>
                    <p:spPr>
                      <a:xfrm>
                        <a:off x="2433331" y="3956923"/>
                        <a:ext cx="227764" cy="227764"/>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0" name="矩形 659">
                        <a:extLst>
                          <a:ext uri="{FF2B5EF4-FFF2-40B4-BE49-F238E27FC236}">
                            <a16:creationId xmlns:a16="http://schemas.microsoft.com/office/drawing/2014/main" id="{BB38F0A9-1E25-5140-2BC6-E67E337A76DD}"/>
                          </a:ext>
                        </a:extLst>
                      </p:cNvPr>
                      <p:cNvSpPr/>
                      <p:nvPr/>
                    </p:nvSpPr>
                    <p:spPr>
                      <a:xfrm>
                        <a:off x="2433331" y="4180776"/>
                        <a:ext cx="227764" cy="227764"/>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grpSp>
              <p:nvGrpSpPr>
                <p:cNvPr id="637" name="组合 636">
                  <a:extLst>
                    <a:ext uri="{FF2B5EF4-FFF2-40B4-BE49-F238E27FC236}">
                      <a16:creationId xmlns:a16="http://schemas.microsoft.com/office/drawing/2014/main" id="{65C6BBF6-8BAF-0BC2-CAF0-5650D9E72CAC}"/>
                    </a:ext>
                  </a:extLst>
                </p:cNvPr>
                <p:cNvGrpSpPr/>
                <p:nvPr/>
              </p:nvGrpSpPr>
              <p:grpSpPr>
                <a:xfrm>
                  <a:off x="14031" y="5937"/>
                  <a:ext cx="961" cy="1251"/>
                  <a:chOff x="14031" y="5937"/>
                  <a:chExt cx="961" cy="1251"/>
                </a:xfrm>
              </p:grpSpPr>
              <p:sp>
                <p:nvSpPr>
                  <p:cNvPr id="638" name="矩形 637">
                    <a:extLst>
                      <a:ext uri="{FF2B5EF4-FFF2-40B4-BE49-F238E27FC236}">
                        <a16:creationId xmlns:a16="http://schemas.microsoft.com/office/drawing/2014/main" id="{55B85A96-4775-D57F-3E79-05C7AFBD7AC0}"/>
                      </a:ext>
                    </a:extLst>
                  </p:cNvPr>
                  <p:cNvSpPr/>
                  <p:nvPr/>
                </p:nvSpPr>
                <p:spPr>
                  <a:xfrm>
                    <a:off x="14031" y="5937"/>
                    <a:ext cx="320" cy="317"/>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9" name="矩形 638">
                    <a:extLst>
                      <a:ext uri="{FF2B5EF4-FFF2-40B4-BE49-F238E27FC236}">
                        <a16:creationId xmlns:a16="http://schemas.microsoft.com/office/drawing/2014/main" id="{9309DF32-6523-0F0D-B400-83DCA54A014E}"/>
                      </a:ext>
                    </a:extLst>
                  </p:cNvPr>
                  <p:cNvSpPr/>
                  <p:nvPr/>
                </p:nvSpPr>
                <p:spPr>
                  <a:xfrm>
                    <a:off x="14031" y="6249"/>
                    <a:ext cx="320" cy="317"/>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40" name="矩形 639">
                    <a:extLst>
                      <a:ext uri="{FF2B5EF4-FFF2-40B4-BE49-F238E27FC236}">
                        <a16:creationId xmlns:a16="http://schemas.microsoft.com/office/drawing/2014/main" id="{D70C58BF-7097-51BA-A82D-0595B551E95E}"/>
                      </a:ext>
                    </a:extLst>
                  </p:cNvPr>
                  <p:cNvSpPr/>
                  <p:nvPr/>
                </p:nvSpPr>
                <p:spPr>
                  <a:xfrm>
                    <a:off x="14031" y="6560"/>
                    <a:ext cx="320" cy="317"/>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41" name="矩形 640">
                    <a:extLst>
                      <a:ext uri="{FF2B5EF4-FFF2-40B4-BE49-F238E27FC236}">
                        <a16:creationId xmlns:a16="http://schemas.microsoft.com/office/drawing/2014/main" id="{591C5CEF-B4B6-639F-D01B-8C49EAA2FFD4}"/>
                      </a:ext>
                    </a:extLst>
                  </p:cNvPr>
                  <p:cNvSpPr/>
                  <p:nvPr/>
                </p:nvSpPr>
                <p:spPr>
                  <a:xfrm>
                    <a:off x="14031" y="6872"/>
                    <a:ext cx="320" cy="317"/>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2" name="矩形 641">
                    <a:extLst>
                      <a:ext uri="{FF2B5EF4-FFF2-40B4-BE49-F238E27FC236}">
                        <a16:creationId xmlns:a16="http://schemas.microsoft.com/office/drawing/2014/main" id="{0D8F5F1C-7CFF-BA83-7BBC-715D22BE34C7}"/>
                      </a:ext>
                    </a:extLst>
                  </p:cNvPr>
                  <p:cNvSpPr/>
                  <p:nvPr/>
                </p:nvSpPr>
                <p:spPr>
                  <a:xfrm>
                    <a:off x="14352" y="5937"/>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6">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3" name="矩形 642">
                    <a:extLst>
                      <a:ext uri="{FF2B5EF4-FFF2-40B4-BE49-F238E27FC236}">
                        <a16:creationId xmlns:a16="http://schemas.microsoft.com/office/drawing/2014/main" id="{8F6E2B46-C62A-E6F4-995C-4A929F09DB29}"/>
                      </a:ext>
                    </a:extLst>
                  </p:cNvPr>
                  <p:cNvSpPr/>
                  <p:nvPr/>
                </p:nvSpPr>
                <p:spPr>
                  <a:xfrm>
                    <a:off x="14352" y="6249"/>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5">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4" name="矩形 643">
                    <a:extLst>
                      <a:ext uri="{FF2B5EF4-FFF2-40B4-BE49-F238E27FC236}">
                        <a16:creationId xmlns:a16="http://schemas.microsoft.com/office/drawing/2014/main" id="{C3167EE7-B743-AB6F-AC3D-78A25D6341E5}"/>
                      </a:ext>
                    </a:extLst>
                  </p:cNvPr>
                  <p:cNvSpPr/>
                  <p:nvPr/>
                </p:nvSpPr>
                <p:spPr>
                  <a:xfrm>
                    <a:off x="14352" y="6560"/>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4">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5" name="矩形 644">
                    <a:extLst>
                      <a:ext uri="{FF2B5EF4-FFF2-40B4-BE49-F238E27FC236}">
                        <a16:creationId xmlns:a16="http://schemas.microsoft.com/office/drawing/2014/main" id="{7247C40C-06C6-4065-73B1-93B42461BC6B}"/>
                      </a:ext>
                    </a:extLst>
                  </p:cNvPr>
                  <p:cNvSpPr/>
                  <p:nvPr/>
                </p:nvSpPr>
                <p:spPr>
                  <a:xfrm>
                    <a:off x="14352" y="6872"/>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6" name="矩形 645">
                    <a:extLst>
                      <a:ext uri="{FF2B5EF4-FFF2-40B4-BE49-F238E27FC236}">
                        <a16:creationId xmlns:a16="http://schemas.microsoft.com/office/drawing/2014/main" id="{0F27A6C1-E4AE-42B6-AEBE-2B519627C293}"/>
                      </a:ext>
                    </a:extLst>
                  </p:cNvPr>
                  <p:cNvSpPr/>
                  <p:nvPr/>
                </p:nvSpPr>
                <p:spPr>
                  <a:xfrm>
                    <a:off x="14672" y="5937"/>
                    <a:ext cx="320" cy="317"/>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7" name="矩形 646">
                    <a:extLst>
                      <a:ext uri="{FF2B5EF4-FFF2-40B4-BE49-F238E27FC236}">
                        <a16:creationId xmlns:a16="http://schemas.microsoft.com/office/drawing/2014/main" id="{954D9AC6-67E3-F5A1-9EBE-61ADE4B5282F}"/>
                      </a:ext>
                    </a:extLst>
                  </p:cNvPr>
                  <p:cNvSpPr/>
                  <p:nvPr/>
                </p:nvSpPr>
                <p:spPr>
                  <a:xfrm>
                    <a:off x="14672" y="6249"/>
                    <a:ext cx="320" cy="317"/>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8" name="矩形 647">
                    <a:extLst>
                      <a:ext uri="{FF2B5EF4-FFF2-40B4-BE49-F238E27FC236}">
                        <a16:creationId xmlns:a16="http://schemas.microsoft.com/office/drawing/2014/main" id="{251B2C25-1B57-CF0C-B3BF-5CE15817307F}"/>
                      </a:ext>
                    </a:extLst>
                  </p:cNvPr>
                  <p:cNvSpPr/>
                  <p:nvPr/>
                </p:nvSpPr>
                <p:spPr>
                  <a:xfrm>
                    <a:off x="14672" y="6560"/>
                    <a:ext cx="320" cy="317"/>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49" name="矩形 648">
                    <a:extLst>
                      <a:ext uri="{FF2B5EF4-FFF2-40B4-BE49-F238E27FC236}">
                        <a16:creationId xmlns:a16="http://schemas.microsoft.com/office/drawing/2014/main" id="{C9419707-8E7F-7209-B467-AE3781433569}"/>
                      </a:ext>
                    </a:extLst>
                  </p:cNvPr>
                  <p:cNvSpPr/>
                  <p:nvPr/>
                </p:nvSpPr>
                <p:spPr>
                  <a:xfrm>
                    <a:off x="14672" y="6872"/>
                    <a:ext cx="320" cy="317"/>
                  </a:xfrm>
                  <a:prstGeom prst="rect">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nvGrpSpPr>
              <p:cNvPr id="631" name="组合 630">
                <a:extLst>
                  <a:ext uri="{FF2B5EF4-FFF2-40B4-BE49-F238E27FC236}">
                    <a16:creationId xmlns:a16="http://schemas.microsoft.com/office/drawing/2014/main" id="{8C5CC7D2-8E2F-287D-BF84-52625157526B}"/>
                  </a:ext>
                </a:extLst>
              </p:cNvPr>
              <p:cNvGrpSpPr/>
              <p:nvPr/>
            </p:nvGrpSpPr>
            <p:grpSpPr>
              <a:xfrm>
                <a:off x="14915" y="5971"/>
                <a:ext cx="320" cy="1251"/>
                <a:chOff x="14915" y="5974"/>
                <a:chExt cx="320" cy="1251"/>
              </a:xfrm>
            </p:grpSpPr>
            <p:sp>
              <p:nvSpPr>
                <p:cNvPr id="632" name="矩形 631">
                  <a:extLst>
                    <a:ext uri="{FF2B5EF4-FFF2-40B4-BE49-F238E27FC236}">
                      <a16:creationId xmlns:a16="http://schemas.microsoft.com/office/drawing/2014/main" id="{34222185-FF9C-F119-B367-CBC32DC15482}"/>
                    </a:ext>
                  </a:extLst>
                </p:cNvPr>
                <p:cNvSpPr/>
                <p:nvPr/>
              </p:nvSpPr>
              <p:spPr>
                <a:xfrm>
                  <a:off x="14915" y="5974"/>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6">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3" name="矩形 632">
                  <a:extLst>
                    <a:ext uri="{FF2B5EF4-FFF2-40B4-BE49-F238E27FC236}">
                      <a16:creationId xmlns:a16="http://schemas.microsoft.com/office/drawing/2014/main" id="{3135C525-136A-A2AB-8480-CA65E3298050}"/>
                    </a:ext>
                  </a:extLst>
                </p:cNvPr>
                <p:cNvSpPr/>
                <p:nvPr/>
              </p:nvSpPr>
              <p:spPr>
                <a:xfrm>
                  <a:off x="14915" y="6286"/>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5">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4" name="矩形 633">
                  <a:extLst>
                    <a:ext uri="{FF2B5EF4-FFF2-40B4-BE49-F238E27FC236}">
                      <a16:creationId xmlns:a16="http://schemas.microsoft.com/office/drawing/2014/main" id="{523255FA-E27B-A25E-7924-171AA1C49A7B}"/>
                    </a:ext>
                  </a:extLst>
                </p:cNvPr>
                <p:cNvSpPr/>
                <p:nvPr/>
              </p:nvSpPr>
              <p:spPr>
                <a:xfrm>
                  <a:off x="14915" y="6597"/>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4">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5" name="矩形 634">
                  <a:extLst>
                    <a:ext uri="{FF2B5EF4-FFF2-40B4-BE49-F238E27FC236}">
                      <a16:creationId xmlns:a16="http://schemas.microsoft.com/office/drawing/2014/main" id="{8AD502C7-B047-E36F-D271-8CA7F7914621}"/>
                    </a:ext>
                  </a:extLst>
                </p:cNvPr>
                <p:cNvSpPr/>
                <p:nvPr/>
              </p:nvSpPr>
              <p:spPr>
                <a:xfrm>
                  <a:off x="14915" y="6909"/>
                  <a:ext cx="320" cy="317"/>
                </a:xfrm>
                <a:prstGeom prst="rect">
                  <a:avLst/>
                </a:prstGeom>
                <a:noFill/>
                <a:ln w="12700" cap="flat" cmpd="sng" algn="ctr">
                  <a:solidFill>
                    <a:srgbClr val="4472C4">
                      <a:shade val="1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nvGrpSpPr>
            <p:cNvPr id="594" name="组合 593">
              <a:extLst>
                <a:ext uri="{FF2B5EF4-FFF2-40B4-BE49-F238E27FC236}">
                  <a16:creationId xmlns:a16="http://schemas.microsoft.com/office/drawing/2014/main" id="{6DD3E397-3B35-C092-33BE-DC99E5F39E05}"/>
                </a:ext>
              </a:extLst>
            </p:cNvPr>
            <p:cNvGrpSpPr/>
            <p:nvPr/>
          </p:nvGrpSpPr>
          <p:grpSpPr>
            <a:xfrm>
              <a:off x="8824730" y="3824619"/>
              <a:ext cx="349845" cy="693638"/>
              <a:chOff x="14577" y="5816"/>
              <a:chExt cx="737" cy="1460"/>
            </a:xfrm>
          </p:grpSpPr>
          <p:sp>
            <p:nvSpPr>
              <p:cNvPr id="626" name="文本框 625">
                <a:extLst>
                  <a:ext uri="{FF2B5EF4-FFF2-40B4-BE49-F238E27FC236}">
                    <a16:creationId xmlns:a16="http://schemas.microsoft.com/office/drawing/2014/main" id="{D868566E-9940-6E53-0C5A-B5D7E416291A}"/>
                  </a:ext>
                </a:extLst>
              </p:cNvPr>
              <p:cNvSpPr txBox="1"/>
              <p:nvPr/>
            </p:nvSpPr>
            <p:spPr>
              <a:xfrm>
                <a:off x="14581" y="5816"/>
                <a:ext cx="733" cy="746"/>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7" name="文本框 626">
                <a:extLst>
                  <a:ext uri="{FF2B5EF4-FFF2-40B4-BE49-F238E27FC236}">
                    <a16:creationId xmlns:a16="http://schemas.microsoft.com/office/drawing/2014/main" id="{9047BE22-F928-F338-A452-EFC3CA580498}"/>
                  </a:ext>
                </a:extLst>
              </p:cNvPr>
              <p:cNvSpPr txBox="1"/>
              <p:nvPr/>
            </p:nvSpPr>
            <p:spPr>
              <a:xfrm>
                <a:off x="14577" y="6166"/>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8" name="文本框 627">
                <a:extLst>
                  <a:ext uri="{FF2B5EF4-FFF2-40B4-BE49-F238E27FC236}">
                    <a16:creationId xmlns:a16="http://schemas.microsoft.com/office/drawing/2014/main" id="{91D4ED71-250C-589C-5335-08EE1523E44D}"/>
                  </a:ext>
                </a:extLst>
              </p:cNvPr>
              <p:cNvSpPr txBox="1"/>
              <p:nvPr/>
            </p:nvSpPr>
            <p:spPr>
              <a:xfrm>
                <a:off x="14580" y="6842"/>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9" name="文本框 628">
                <a:extLst>
                  <a:ext uri="{FF2B5EF4-FFF2-40B4-BE49-F238E27FC236}">
                    <a16:creationId xmlns:a16="http://schemas.microsoft.com/office/drawing/2014/main" id="{859B45FD-1305-58CD-1F49-8E45000EC7A3}"/>
                  </a:ext>
                </a:extLst>
              </p:cNvPr>
              <p:cNvSpPr txBox="1"/>
              <p:nvPr/>
            </p:nvSpPr>
            <p:spPr>
              <a:xfrm>
                <a:off x="14580" y="6508"/>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grpSp>
          <p:nvGrpSpPr>
            <p:cNvPr id="595" name="组合 594">
              <a:extLst>
                <a:ext uri="{FF2B5EF4-FFF2-40B4-BE49-F238E27FC236}">
                  <a16:creationId xmlns:a16="http://schemas.microsoft.com/office/drawing/2014/main" id="{33DFC249-980B-63CD-04E7-B46E6C6C68B6}"/>
                </a:ext>
              </a:extLst>
            </p:cNvPr>
            <p:cNvGrpSpPr/>
            <p:nvPr/>
          </p:nvGrpSpPr>
          <p:grpSpPr>
            <a:xfrm>
              <a:off x="7163570" y="3825254"/>
              <a:ext cx="349845" cy="693638"/>
              <a:chOff x="14577" y="5816"/>
              <a:chExt cx="737" cy="1460"/>
            </a:xfrm>
          </p:grpSpPr>
          <p:sp>
            <p:nvSpPr>
              <p:cNvPr id="622" name="文本框 621">
                <a:extLst>
                  <a:ext uri="{FF2B5EF4-FFF2-40B4-BE49-F238E27FC236}">
                    <a16:creationId xmlns:a16="http://schemas.microsoft.com/office/drawing/2014/main" id="{086B9B23-5908-1176-535F-3601CD52C421}"/>
                  </a:ext>
                </a:extLst>
              </p:cNvPr>
              <p:cNvSpPr txBox="1"/>
              <p:nvPr/>
            </p:nvSpPr>
            <p:spPr>
              <a:xfrm>
                <a:off x="14581" y="5816"/>
                <a:ext cx="733" cy="746"/>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3" name="文本框 622">
                <a:extLst>
                  <a:ext uri="{FF2B5EF4-FFF2-40B4-BE49-F238E27FC236}">
                    <a16:creationId xmlns:a16="http://schemas.microsoft.com/office/drawing/2014/main" id="{32ADE4C8-4A0F-CB31-816D-2AA6208EBCBA}"/>
                  </a:ext>
                </a:extLst>
              </p:cNvPr>
              <p:cNvSpPr txBox="1"/>
              <p:nvPr/>
            </p:nvSpPr>
            <p:spPr>
              <a:xfrm>
                <a:off x="14577" y="6166"/>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4" name="文本框 623">
                <a:extLst>
                  <a:ext uri="{FF2B5EF4-FFF2-40B4-BE49-F238E27FC236}">
                    <a16:creationId xmlns:a16="http://schemas.microsoft.com/office/drawing/2014/main" id="{F1DFC9BC-D5EE-4230-FDE2-5C5C11C43706}"/>
                  </a:ext>
                </a:extLst>
              </p:cNvPr>
              <p:cNvSpPr txBox="1"/>
              <p:nvPr/>
            </p:nvSpPr>
            <p:spPr>
              <a:xfrm>
                <a:off x="14580" y="6842"/>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5" name="文本框 624">
                <a:extLst>
                  <a:ext uri="{FF2B5EF4-FFF2-40B4-BE49-F238E27FC236}">
                    <a16:creationId xmlns:a16="http://schemas.microsoft.com/office/drawing/2014/main" id="{2F11C388-BD9F-93D4-521A-7751E9948066}"/>
                  </a:ext>
                </a:extLst>
              </p:cNvPr>
              <p:cNvSpPr txBox="1"/>
              <p:nvPr/>
            </p:nvSpPr>
            <p:spPr>
              <a:xfrm>
                <a:off x="14580" y="6508"/>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grpSp>
          <p:nvGrpSpPr>
            <p:cNvPr id="596" name="组合 595">
              <a:extLst>
                <a:ext uri="{FF2B5EF4-FFF2-40B4-BE49-F238E27FC236}">
                  <a16:creationId xmlns:a16="http://schemas.microsoft.com/office/drawing/2014/main" id="{6853BDE5-662F-8C23-7702-6B997EA548C3}"/>
                </a:ext>
              </a:extLst>
            </p:cNvPr>
            <p:cNvGrpSpPr/>
            <p:nvPr/>
          </p:nvGrpSpPr>
          <p:grpSpPr>
            <a:xfrm>
              <a:off x="7829685" y="3826524"/>
              <a:ext cx="349845" cy="693638"/>
              <a:chOff x="14577" y="5816"/>
              <a:chExt cx="737" cy="1460"/>
            </a:xfrm>
          </p:grpSpPr>
          <p:sp>
            <p:nvSpPr>
              <p:cNvPr id="618" name="文本框 617">
                <a:extLst>
                  <a:ext uri="{FF2B5EF4-FFF2-40B4-BE49-F238E27FC236}">
                    <a16:creationId xmlns:a16="http://schemas.microsoft.com/office/drawing/2014/main" id="{07CF48D8-00E1-68E5-B765-AF2E382F49E1}"/>
                  </a:ext>
                </a:extLst>
              </p:cNvPr>
              <p:cNvSpPr txBox="1"/>
              <p:nvPr/>
            </p:nvSpPr>
            <p:spPr>
              <a:xfrm>
                <a:off x="14581" y="5816"/>
                <a:ext cx="733" cy="746"/>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19" name="文本框 618">
                <a:extLst>
                  <a:ext uri="{FF2B5EF4-FFF2-40B4-BE49-F238E27FC236}">
                    <a16:creationId xmlns:a16="http://schemas.microsoft.com/office/drawing/2014/main" id="{2DCFD98D-F1D7-357A-E123-AFE82F701F8C}"/>
                  </a:ext>
                </a:extLst>
              </p:cNvPr>
              <p:cNvSpPr txBox="1"/>
              <p:nvPr/>
            </p:nvSpPr>
            <p:spPr>
              <a:xfrm>
                <a:off x="14577" y="6166"/>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0" name="文本框 619">
                <a:extLst>
                  <a:ext uri="{FF2B5EF4-FFF2-40B4-BE49-F238E27FC236}">
                    <a16:creationId xmlns:a16="http://schemas.microsoft.com/office/drawing/2014/main" id="{DE07652B-CE8C-01C7-2A35-184603EC10DD}"/>
                  </a:ext>
                </a:extLst>
              </p:cNvPr>
              <p:cNvSpPr txBox="1"/>
              <p:nvPr/>
            </p:nvSpPr>
            <p:spPr>
              <a:xfrm>
                <a:off x="14580" y="6842"/>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1" name="文本框 620">
                <a:extLst>
                  <a:ext uri="{FF2B5EF4-FFF2-40B4-BE49-F238E27FC236}">
                    <a16:creationId xmlns:a16="http://schemas.microsoft.com/office/drawing/2014/main" id="{6198C474-7F2F-F2EE-3292-235E0A5CDD8E}"/>
                  </a:ext>
                </a:extLst>
              </p:cNvPr>
              <p:cNvSpPr txBox="1"/>
              <p:nvPr/>
            </p:nvSpPr>
            <p:spPr>
              <a:xfrm>
                <a:off x="14580" y="6508"/>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grpSp>
          <p:nvGrpSpPr>
            <p:cNvPr id="597" name="组合 596">
              <a:extLst>
                <a:ext uri="{FF2B5EF4-FFF2-40B4-BE49-F238E27FC236}">
                  <a16:creationId xmlns:a16="http://schemas.microsoft.com/office/drawing/2014/main" id="{DDA6A85A-24A2-9C16-6FEC-BDD8AE72CF25}"/>
                </a:ext>
              </a:extLst>
            </p:cNvPr>
            <p:cNvGrpSpPr/>
            <p:nvPr/>
          </p:nvGrpSpPr>
          <p:grpSpPr>
            <a:xfrm>
              <a:off x="8493260" y="3828429"/>
              <a:ext cx="349845" cy="693638"/>
              <a:chOff x="14577" y="5816"/>
              <a:chExt cx="737" cy="1460"/>
            </a:xfrm>
          </p:grpSpPr>
          <p:sp>
            <p:nvSpPr>
              <p:cNvPr id="614" name="文本框 613">
                <a:extLst>
                  <a:ext uri="{FF2B5EF4-FFF2-40B4-BE49-F238E27FC236}">
                    <a16:creationId xmlns:a16="http://schemas.microsoft.com/office/drawing/2014/main" id="{C974F0D9-F8A2-DA8F-136E-811B00F5834F}"/>
                  </a:ext>
                </a:extLst>
              </p:cNvPr>
              <p:cNvSpPr txBox="1"/>
              <p:nvPr/>
            </p:nvSpPr>
            <p:spPr>
              <a:xfrm>
                <a:off x="14581" y="5816"/>
                <a:ext cx="733" cy="746"/>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15" name="文本框 614">
                <a:extLst>
                  <a:ext uri="{FF2B5EF4-FFF2-40B4-BE49-F238E27FC236}">
                    <a16:creationId xmlns:a16="http://schemas.microsoft.com/office/drawing/2014/main" id="{4C56E279-1F8E-3FB5-C708-61C86BB3D16E}"/>
                  </a:ext>
                </a:extLst>
              </p:cNvPr>
              <p:cNvSpPr txBox="1"/>
              <p:nvPr/>
            </p:nvSpPr>
            <p:spPr>
              <a:xfrm>
                <a:off x="14577" y="6166"/>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16" name="文本框 615">
                <a:extLst>
                  <a:ext uri="{FF2B5EF4-FFF2-40B4-BE49-F238E27FC236}">
                    <a16:creationId xmlns:a16="http://schemas.microsoft.com/office/drawing/2014/main" id="{9ACA30BA-9F4A-211F-1A0D-F7A680DA5FF8}"/>
                  </a:ext>
                </a:extLst>
              </p:cNvPr>
              <p:cNvSpPr txBox="1"/>
              <p:nvPr/>
            </p:nvSpPr>
            <p:spPr>
              <a:xfrm>
                <a:off x="14580" y="6842"/>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17" name="文本框 616">
                <a:extLst>
                  <a:ext uri="{FF2B5EF4-FFF2-40B4-BE49-F238E27FC236}">
                    <a16:creationId xmlns:a16="http://schemas.microsoft.com/office/drawing/2014/main" id="{3FB72728-14E4-421A-7B88-397A5EA5C156}"/>
                  </a:ext>
                </a:extLst>
              </p:cNvPr>
              <p:cNvSpPr txBox="1"/>
              <p:nvPr/>
            </p:nvSpPr>
            <p:spPr>
              <a:xfrm>
                <a:off x="14580" y="6508"/>
                <a:ext cx="611" cy="434"/>
              </a:xfrm>
              <a:prstGeom prst="rect">
                <a:avLst/>
              </a:prstGeom>
              <a:noFill/>
            </p:spPr>
            <p:txBody>
              <a:bodyPr wrap="non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sp>
          <p:nvSpPr>
            <p:cNvPr id="598" name="文本框 597">
              <a:extLst>
                <a:ext uri="{FF2B5EF4-FFF2-40B4-BE49-F238E27FC236}">
                  <a16:creationId xmlns:a16="http://schemas.microsoft.com/office/drawing/2014/main" id="{B4480C0D-E8BD-FC68-DCB9-F6609699A721}"/>
                </a:ext>
              </a:extLst>
            </p:cNvPr>
            <p:cNvSpPr txBox="1"/>
            <p:nvPr/>
          </p:nvSpPr>
          <p:spPr>
            <a:xfrm>
              <a:off x="3537289" y="3681435"/>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599" name="文本框 598">
              <a:extLst>
                <a:ext uri="{FF2B5EF4-FFF2-40B4-BE49-F238E27FC236}">
                  <a16:creationId xmlns:a16="http://schemas.microsoft.com/office/drawing/2014/main" id="{C701728B-BB85-DC42-3F3C-B6DEE9F356E3}"/>
                </a:ext>
              </a:extLst>
            </p:cNvPr>
            <p:cNvSpPr txBox="1"/>
            <p:nvPr/>
          </p:nvSpPr>
          <p:spPr>
            <a:xfrm>
              <a:off x="3539194" y="4022430"/>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0" name="文本框 599">
              <a:extLst>
                <a:ext uri="{FF2B5EF4-FFF2-40B4-BE49-F238E27FC236}">
                  <a16:creationId xmlns:a16="http://schemas.microsoft.com/office/drawing/2014/main" id="{E3DADBD8-025A-6C5F-B792-D192523B32E1}"/>
                </a:ext>
              </a:extLst>
            </p:cNvPr>
            <p:cNvSpPr txBox="1"/>
            <p:nvPr/>
          </p:nvSpPr>
          <p:spPr>
            <a:xfrm>
              <a:off x="3535384" y="4355170"/>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01" name="文本框 600">
              <a:extLst>
                <a:ext uri="{FF2B5EF4-FFF2-40B4-BE49-F238E27FC236}">
                  <a16:creationId xmlns:a16="http://schemas.microsoft.com/office/drawing/2014/main" id="{7C4E3AB0-C873-E388-B543-131CD70514B4}"/>
                </a:ext>
              </a:extLst>
            </p:cNvPr>
            <p:cNvSpPr txBox="1"/>
            <p:nvPr/>
          </p:nvSpPr>
          <p:spPr>
            <a:xfrm>
              <a:off x="3537289" y="4696165"/>
              <a:ext cx="4154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603" name="组合 602">
              <a:extLst>
                <a:ext uri="{FF2B5EF4-FFF2-40B4-BE49-F238E27FC236}">
                  <a16:creationId xmlns:a16="http://schemas.microsoft.com/office/drawing/2014/main" id="{AAD0D5C5-A2ED-DAC5-3D3B-00F52F647BD6}"/>
                </a:ext>
              </a:extLst>
            </p:cNvPr>
            <p:cNvGrpSpPr/>
            <p:nvPr/>
          </p:nvGrpSpPr>
          <p:grpSpPr>
            <a:xfrm>
              <a:off x="6678930" y="3753485"/>
              <a:ext cx="877570" cy="896620"/>
              <a:chOff x="10597" y="5886"/>
              <a:chExt cx="1382" cy="1412"/>
            </a:xfrm>
          </p:grpSpPr>
          <p:sp>
            <p:nvSpPr>
              <p:cNvPr id="610" name="弧形 609">
                <a:extLst>
                  <a:ext uri="{FF2B5EF4-FFF2-40B4-BE49-F238E27FC236}">
                    <a16:creationId xmlns:a16="http://schemas.microsoft.com/office/drawing/2014/main" id="{0D89353B-06A8-B602-20CE-7FD9BD20C775}"/>
                  </a:ext>
                </a:extLst>
              </p:cNvPr>
              <p:cNvSpPr/>
              <p:nvPr/>
            </p:nvSpPr>
            <p:spPr>
              <a:xfrm rot="18900000">
                <a:off x="10597" y="5886"/>
                <a:ext cx="1383" cy="1413"/>
              </a:xfrm>
              <a:prstGeom prst="arc">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1" name="等腰三角形 610">
                <a:extLst>
                  <a:ext uri="{FF2B5EF4-FFF2-40B4-BE49-F238E27FC236}">
                    <a16:creationId xmlns:a16="http://schemas.microsoft.com/office/drawing/2014/main" id="{1620D7BA-16EB-7DD9-C952-4FEFB8BFFA6E}"/>
                  </a:ext>
                </a:extLst>
              </p:cNvPr>
              <p:cNvSpPr/>
              <p:nvPr/>
            </p:nvSpPr>
            <p:spPr>
              <a:xfrm rot="7380000">
                <a:off x="11690" y="6014"/>
                <a:ext cx="119" cy="119"/>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04" name="组合 603">
              <a:extLst>
                <a:ext uri="{FF2B5EF4-FFF2-40B4-BE49-F238E27FC236}">
                  <a16:creationId xmlns:a16="http://schemas.microsoft.com/office/drawing/2014/main" id="{833C948F-F115-B601-BB27-FEC312760D25}"/>
                </a:ext>
              </a:extLst>
            </p:cNvPr>
            <p:cNvGrpSpPr/>
            <p:nvPr/>
          </p:nvGrpSpPr>
          <p:grpSpPr>
            <a:xfrm>
              <a:off x="7375525" y="3752215"/>
              <a:ext cx="877570" cy="896620"/>
              <a:chOff x="10597" y="5886"/>
              <a:chExt cx="1382" cy="1412"/>
            </a:xfrm>
          </p:grpSpPr>
          <p:sp>
            <p:nvSpPr>
              <p:cNvPr id="608" name="弧形 607">
                <a:extLst>
                  <a:ext uri="{FF2B5EF4-FFF2-40B4-BE49-F238E27FC236}">
                    <a16:creationId xmlns:a16="http://schemas.microsoft.com/office/drawing/2014/main" id="{FCA914AE-67F6-CE69-17AD-A93EA1B9B87A}"/>
                  </a:ext>
                </a:extLst>
              </p:cNvPr>
              <p:cNvSpPr/>
              <p:nvPr/>
            </p:nvSpPr>
            <p:spPr>
              <a:xfrm rot="18900000">
                <a:off x="10597" y="5886"/>
                <a:ext cx="1383" cy="1413"/>
              </a:xfrm>
              <a:prstGeom prst="arc">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9" name="等腰三角形 608">
                <a:extLst>
                  <a:ext uri="{FF2B5EF4-FFF2-40B4-BE49-F238E27FC236}">
                    <a16:creationId xmlns:a16="http://schemas.microsoft.com/office/drawing/2014/main" id="{7A458536-9B09-A403-BFA4-35A32810E12E}"/>
                  </a:ext>
                </a:extLst>
              </p:cNvPr>
              <p:cNvSpPr/>
              <p:nvPr/>
            </p:nvSpPr>
            <p:spPr>
              <a:xfrm rot="7380000">
                <a:off x="11690" y="6014"/>
                <a:ext cx="119" cy="119"/>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605" name="组合 604">
              <a:extLst>
                <a:ext uri="{FF2B5EF4-FFF2-40B4-BE49-F238E27FC236}">
                  <a16:creationId xmlns:a16="http://schemas.microsoft.com/office/drawing/2014/main" id="{A3733AD8-0A1D-9DC6-0AC2-C0D44B4E84EC}"/>
                </a:ext>
              </a:extLst>
            </p:cNvPr>
            <p:cNvGrpSpPr/>
            <p:nvPr/>
          </p:nvGrpSpPr>
          <p:grpSpPr>
            <a:xfrm>
              <a:off x="8047990" y="3752215"/>
              <a:ext cx="877570" cy="896620"/>
              <a:chOff x="10597" y="5886"/>
              <a:chExt cx="1382" cy="1412"/>
            </a:xfrm>
          </p:grpSpPr>
          <p:sp>
            <p:nvSpPr>
              <p:cNvPr id="606" name="弧形 605">
                <a:extLst>
                  <a:ext uri="{FF2B5EF4-FFF2-40B4-BE49-F238E27FC236}">
                    <a16:creationId xmlns:a16="http://schemas.microsoft.com/office/drawing/2014/main" id="{6B3712A4-0472-F2C2-C8B5-A489183875B5}"/>
                  </a:ext>
                </a:extLst>
              </p:cNvPr>
              <p:cNvSpPr/>
              <p:nvPr/>
            </p:nvSpPr>
            <p:spPr>
              <a:xfrm rot="18900000">
                <a:off x="10597" y="5886"/>
                <a:ext cx="1383" cy="1413"/>
              </a:xfrm>
              <a:prstGeom prst="arc">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7" name="等腰三角形 606">
                <a:extLst>
                  <a:ext uri="{FF2B5EF4-FFF2-40B4-BE49-F238E27FC236}">
                    <a16:creationId xmlns:a16="http://schemas.microsoft.com/office/drawing/2014/main" id="{748DB264-42E8-5C71-BABE-C3DAEE72544C}"/>
                  </a:ext>
                </a:extLst>
              </p:cNvPr>
              <p:cNvSpPr/>
              <p:nvPr/>
            </p:nvSpPr>
            <p:spPr>
              <a:xfrm rot="7380000">
                <a:off x="11690" y="6014"/>
                <a:ext cx="119" cy="119"/>
              </a:xfrm>
              <a:prstGeom prst="triangl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sp>
        <p:nvSpPr>
          <p:cNvPr id="4" name="矩形 3">
            <a:extLst>
              <a:ext uri="{FF2B5EF4-FFF2-40B4-BE49-F238E27FC236}">
                <a16:creationId xmlns:a16="http://schemas.microsoft.com/office/drawing/2014/main" id="{894A7361-2294-209E-8F0D-81C39E653089}"/>
              </a:ext>
            </a:extLst>
          </p:cNvPr>
          <p:cNvSpPr/>
          <p:nvPr/>
        </p:nvSpPr>
        <p:spPr>
          <a:xfrm>
            <a:off x="6625049" y="942661"/>
            <a:ext cx="2183056"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参数融合</a:t>
            </a:r>
            <a:r>
              <a:rPr lang="en-US" altLang="zh-CN" dirty="0">
                <a:latin typeface="+mn-ea"/>
              </a:rPr>
              <a:t>+</a:t>
            </a:r>
            <a:r>
              <a:rPr lang="zh-CN" altLang="en-US" dirty="0">
                <a:latin typeface="+mn-ea"/>
              </a:rPr>
              <a:t>简化计算</a:t>
            </a:r>
          </a:p>
        </p:txBody>
      </p:sp>
      <p:sp>
        <p:nvSpPr>
          <p:cNvPr id="7" name="矩形 6">
            <a:extLst>
              <a:ext uri="{FF2B5EF4-FFF2-40B4-BE49-F238E27FC236}">
                <a16:creationId xmlns:a16="http://schemas.microsoft.com/office/drawing/2014/main" id="{C7AC2F13-A7F3-A88C-FC34-067343F6F3E8}"/>
              </a:ext>
            </a:extLst>
          </p:cNvPr>
          <p:cNvSpPr/>
          <p:nvPr/>
        </p:nvSpPr>
        <p:spPr>
          <a:xfrm>
            <a:off x="7317014" y="3455791"/>
            <a:ext cx="1565357"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网格跨步循环</a:t>
            </a:r>
            <a:endParaRPr lang="zh-CN" altLang="en-US" dirty="0">
              <a:latin typeface="+mn-ea"/>
            </a:endParaRPr>
          </a:p>
        </p:txBody>
      </p:sp>
      <p:sp>
        <p:nvSpPr>
          <p:cNvPr id="8" name="矩形 7">
            <a:extLst>
              <a:ext uri="{FF2B5EF4-FFF2-40B4-BE49-F238E27FC236}">
                <a16:creationId xmlns:a16="http://schemas.microsoft.com/office/drawing/2014/main" id="{69EB3984-4413-039A-459E-E1D362AEE122}"/>
              </a:ext>
            </a:extLst>
          </p:cNvPr>
          <p:cNvSpPr/>
          <p:nvPr/>
        </p:nvSpPr>
        <p:spPr>
          <a:xfrm>
            <a:off x="2679248" y="3341735"/>
            <a:ext cx="1432439"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 向量化访存</a:t>
            </a:r>
          </a:p>
        </p:txBody>
      </p:sp>
      <p:sp>
        <p:nvSpPr>
          <p:cNvPr id="10" name="文本框 9">
            <a:extLst>
              <a:ext uri="{FF2B5EF4-FFF2-40B4-BE49-F238E27FC236}">
                <a16:creationId xmlns:a16="http://schemas.microsoft.com/office/drawing/2014/main" id="{7A824397-C4CF-4284-C56D-9C4F9F9407C3}"/>
              </a:ext>
            </a:extLst>
          </p:cNvPr>
          <p:cNvSpPr txBox="1"/>
          <p:nvPr/>
        </p:nvSpPr>
        <p:spPr>
          <a:xfrm>
            <a:off x="2296707" y="1207469"/>
            <a:ext cx="809127" cy="458908"/>
          </a:xfrm>
          <a:prstGeom prst="rect">
            <a:avLst/>
          </a:prstGeom>
          <a:noFill/>
        </p:spPr>
        <p:txBody>
          <a:bodyPr wrap="square">
            <a:spAutoFit/>
          </a:bodyPr>
          <a:lstStyle/>
          <a:p>
            <a:pPr>
              <a:lnSpc>
                <a:spcPct val="150000"/>
              </a:lnSpc>
            </a:pPr>
            <a:r>
              <a:rPr lang="zh-CN" altLang="en-US" dirty="0">
                <a:latin typeface="+mn-ea"/>
                <a:cs typeface="Times New Roman" panose="02020603050405020304" pitchFamily="18" charset="0"/>
              </a:rPr>
              <a:t>输入</a:t>
            </a:r>
          </a:p>
        </p:txBody>
      </p:sp>
      <p:sp>
        <p:nvSpPr>
          <p:cNvPr id="11" name="文本框 10">
            <a:extLst>
              <a:ext uri="{FF2B5EF4-FFF2-40B4-BE49-F238E27FC236}">
                <a16:creationId xmlns:a16="http://schemas.microsoft.com/office/drawing/2014/main" id="{CD0EE6E2-E7BE-8272-3DD2-8A6EB2250FBD}"/>
              </a:ext>
            </a:extLst>
          </p:cNvPr>
          <p:cNvSpPr txBox="1"/>
          <p:nvPr/>
        </p:nvSpPr>
        <p:spPr>
          <a:xfrm>
            <a:off x="10520729" y="3376506"/>
            <a:ext cx="646304" cy="458908"/>
          </a:xfrm>
          <a:prstGeom prst="rect">
            <a:avLst/>
          </a:prstGeom>
          <a:noFill/>
        </p:spPr>
        <p:txBody>
          <a:bodyPr wrap="square">
            <a:spAutoFit/>
          </a:bodyPr>
          <a:lstStyle/>
          <a:p>
            <a:pPr>
              <a:lnSpc>
                <a:spcPct val="150000"/>
              </a:lnSpc>
            </a:pPr>
            <a:r>
              <a:rPr lang="zh-CN" altLang="en-US" sz="1800" b="1" dirty="0">
                <a:solidFill>
                  <a:srgbClr val="002664"/>
                </a:solidFill>
                <a:latin typeface="微软雅黑" panose="020B0503020204020204" pitchFamily="34" charset="-122"/>
                <a:ea typeface="微软雅黑" panose="020B0503020204020204" pitchFamily="34" charset="-122"/>
              </a:rPr>
              <a:t>输出</a:t>
            </a:r>
          </a:p>
        </p:txBody>
      </p:sp>
      <p:sp>
        <p:nvSpPr>
          <p:cNvPr id="12" name="文本框 11">
            <a:extLst>
              <a:ext uri="{FF2B5EF4-FFF2-40B4-BE49-F238E27FC236}">
                <a16:creationId xmlns:a16="http://schemas.microsoft.com/office/drawing/2014/main" id="{A944E9B7-8E8D-63EE-2C53-88CFA510BC7A}"/>
              </a:ext>
            </a:extLst>
          </p:cNvPr>
          <p:cNvSpPr txBox="1"/>
          <p:nvPr/>
        </p:nvSpPr>
        <p:spPr>
          <a:xfrm>
            <a:off x="2951532" y="5862632"/>
            <a:ext cx="887872" cy="458908"/>
          </a:xfrm>
          <a:prstGeom prst="rect">
            <a:avLst/>
          </a:prstGeom>
          <a:noFill/>
        </p:spPr>
        <p:txBody>
          <a:bodyPr wrap="square">
            <a:spAutoFit/>
          </a:bodyPr>
          <a:lstStyle/>
          <a:p>
            <a:pPr>
              <a:lnSpc>
                <a:spcPct val="150000"/>
              </a:lnSpc>
            </a:pPr>
            <a:r>
              <a:rPr lang="zh-CN" altLang="en-US" b="1" dirty="0">
                <a:solidFill>
                  <a:srgbClr val="002664"/>
                </a:solidFill>
                <a:latin typeface="微软雅黑" panose="020B0503020204020204" pitchFamily="34" charset="-122"/>
                <a:ea typeface="微软雅黑" panose="020B0503020204020204" pitchFamily="34" charset="-122"/>
              </a:rPr>
              <a:t>主机端</a:t>
            </a:r>
            <a:endParaRPr lang="zh-CN" altLang="en-US" sz="1800" b="1" dirty="0">
              <a:solidFill>
                <a:srgbClr val="002664"/>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35085A69-6871-7F33-B6BB-6179FAA146F6}"/>
              </a:ext>
            </a:extLst>
          </p:cNvPr>
          <p:cNvGrpSpPr/>
          <p:nvPr/>
        </p:nvGrpSpPr>
        <p:grpSpPr>
          <a:xfrm rot="5400000">
            <a:off x="7261397" y="5232210"/>
            <a:ext cx="300518" cy="882054"/>
            <a:chOff x="4386173" y="4196782"/>
            <a:chExt cx="381401" cy="1119458"/>
          </a:xfrm>
        </p:grpSpPr>
        <p:sp>
          <p:nvSpPr>
            <p:cNvPr id="13" name="矩形 12">
              <a:extLst>
                <a:ext uri="{FF2B5EF4-FFF2-40B4-BE49-F238E27FC236}">
                  <a16:creationId xmlns:a16="http://schemas.microsoft.com/office/drawing/2014/main" id="{216C9DEC-3494-4BD7-6CD3-E8EE56D5129F}"/>
                </a:ext>
              </a:extLst>
            </p:cNvPr>
            <p:cNvSpPr/>
            <p:nvPr/>
          </p:nvSpPr>
          <p:spPr>
            <a:xfrm>
              <a:off x="4386173" y="4196782"/>
              <a:ext cx="381401" cy="377474"/>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13">
              <a:extLst>
                <a:ext uri="{FF2B5EF4-FFF2-40B4-BE49-F238E27FC236}">
                  <a16:creationId xmlns:a16="http://schemas.microsoft.com/office/drawing/2014/main" id="{DE44E76C-A9AE-A662-81A7-70E8AD86DAB3}"/>
                </a:ext>
              </a:extLst>
            </p:cNvPr>
            <p:cNvSpPr/>
            <p:nvPr/>
          </p:nvSpPr>
          <p:spPr>
            <a:xfrm>
              <a:off x="4386173" y="4567774"/>
              <a:ext cx="381401" cy="377474"/>
            </a:xfrm>
            <a:prstGeom prst="rect">
              <a:avLst/>
            </a:prstGeom>
            <a:solidFill>
              <a:srgbClr val="44546A">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9E2E1E16-5505-6189-1D21-DF018DD895EE}"/>
                </a:ext>
              </a:extLst>
            </p:cNvPr>
            <p:cNvSpPr/>
            <p:nvPr/>
          </p:nvSpPr>
          <p:spPr>
            <a:xfrm>
              <a:off x="4386173" y="4938766"/>
              <a:ext cx="381401" cy="377474"/>
            </a:xfrm>
            <a:prstGeom prst="rect">
              <a:avLst/>
            </a:prstGeom>
            <a:solidFill>
              <a:srgbClr val="ADB9CA"/>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 name="文本框 17">
            <a:extLst>
              <a:ext uri="{FF2B5EF4-FFF2-40B4-BE49-F238E27FC236}">
                <a16:creationId xmlns:a16="http://schemas.microsoft.com/office/drawing/2014/main" id="{4A33A2AE-BA97-CF48-53CC-00AA8BEA8D01}"/>
              </a:ext>
            </a:extLst>
          </p:cNvPr>
          <p:cNvSpPr txBox="1"/>
          <p:nvPr/>
        </p:nvSpPr>
        <p:spPr>
          <a:xfrm>
            <a:off x="8173957" y="5391240"/>
            <a:ext cx="1132403" cy="458908"/>
          </a:xfrm>
          <a:prstGeom prst="rect">
            <a:avLst/>
          </a:prstGeom>
          <a:noFill/>
        </p:spPr>
        <p:txBody>
          <a:bodyPr wrap="square">
            <a:spAutoFit/>
          </a:bodyPr>
          <a:lstStyle/>
          <a:p>
            <a:pPr>
              <a:lnSpc>
                <a:spcPct val="150000"/>
              </a:lnSpc>
            </a:pPr>
            <a:r>
              <a:rPr lang="zh-CN" altLang="en-US" b="1" dirty="0">
                <a:solidFill>
                  <a:srgbClr val="002664"/>
                </a:solidFill>
                <a:latin typeface="微软雅黑" panose="020B0503020204020204" pitchFamily="34" charset="-122"/>
                <a:ea typeface="微软雅黑" panose="020B0503020204020204" pitchFamily="34" charset="-122"/>
              </a:rPr>
              <a:t>扫尾处理</a:t>
            </a:r>
            <a:endParaRPr lang="zh-CN" altLang="en-US" sz="1800" b="1" dirty="0">
              <a:solidFill>
                <a:srgbClr val="00266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4A4AAC7-33CE-DAEA-4654-DE4F8997BE99}"/>
              </a:ext>
            </a:extLst>
          </p:cNvPr>
          <p:cNvSpPr txBox="1"/>
          <p:nvPr/>
        </p:nvSpPr>
        <p:spPr>
          <a:xfrm>
            <a:off x="8090738" y="2703512"/>
            <a:ext cx="2753143" cy="646331"/>
          </a:xfrm>
          <a:prstGeom prst="rect">
            <a:avLst/>
          </a:prstGeom>
          <a:noFill/>
        </p:spPr>
        <p:txBody>
          <a:bodyPr wrap="square">
            <a:spAutoFit/>
          </a:bodyPr>
          <a:lstStyle/>
          <a:p>
            <a:r>
              <a:rPr lang="zh-CN" altLang="en-US" dirty="0">
                <a:solidFill>
                  <a:schemeClr val="tx1">
                    <a:lumMod val="85000"/>
                    <a:lumOff val="15000"/>
                  </a:schemeClr>
                </a:solidFill>
              </a:rPr>
              <a:t>固定数量线程块</a:t>
            </a:r>
            <a:endParaRPr lang="en-US" altLang="zh-CN" dirty="0">
              <a:solidFill>
                <a:schemeClr val="tx1">
                  <a:lumMod val="85000"/>
                  <a:lumOff val="15000"/>
                </a:schemeClr>
              </a:solidFill>
            </a:endParaRPr>
          </a:p>
          <a:p>
            <a:r>
              <a:rPr lang="zh-CN" altLang="en-US" b="1" dirty="0">
                <a:solidFill>
                  <a:schemeClr val="tx1">
                    <a:lumMod val="85000"/>
                    <a:lumOff val="15000"/>
                  </a:schemeClr>
                </a:solidFill>
                <a:highlight>
                  <a:srgbClr val="FFFF00"/>
                </a:highlight>
              </a:rPr>
              <a:t>鲁棒处理任意规模输入</a:t>
            </a:r>
            <a:endParaRPr lang="zh-CN" altLang="en-US" b="1" dirty="0">
              <a:highlight>
                <a:srgbClr val="FFFF00"/>
              </a:highlight>
            </a:endParaRPr>
          </a:p>
        </p:txBody>
      </p:sp>
      <p:sp>
        <p:nvSpPr>
          <p:cNvPr id="19" name="文本框 18">
            <a:extLst>
              <a:ext uri="{FF2B5EF4-FFF2-40B4-BE49-F238E27FC236}">
                <a16:creationId xmlns:a16="http://schemas.microsoft.com/office/drawing/2014/main" id="{0F15EAE5-9CC1-C070-A9DF-B3FEAD84E456}"/>
              </a:ext>
            </a:extLst>
          </p:cNvPr>
          <p:cNvSpPr txBox="1"/>
          <p:nvPr/>
        </p:nvSpPr>
        <p:spPr>
          <a:xfrm>
            <a:off x="9604761" y="1667486"/>
            <a:ext cx="1624598" cy="728982"/>
          </a:xfrm>
          <a:prstGeom prst="rect">
            <a:avLst/>
          </a:prstGeom>
          <a:noFill/>
        </p:spPr>
        <p:txBody>
          <a:bodyPr wrap="square">
            <a:spAutoFit/>
          </a:bodyPr>
          <a:lstStyle/>
          <a:p>
            <a:pPr>
              <a:lnSpc>
                <a:spcPct val="120000"/>
              </a:lnSpc>
            </a:pPr>
            <a:r>
              <a:rPr lang="zh-CN" altLang="en-US" dirty="0">
                <a:solidFill>
                  <a:schemeClr val="tx1">
                    <a:lumMod val="85000"/>
                    <a:lumOff val="15000"/>
                  </a:schemeClr>
                </a:solidFill>
                <a:latin typeface="+mn-ea"/>
              </a:rPr>
              <a:t>大幅降低</a:t>
            </a:r>
            <a:endParaRPr lang="en-US" altLang="zh-CN" dirty="0">
              <a:solidFill>
                <a:schemeClr val="tx1">
                  <a:lumMod val="85000"/>
                  <a:lumOff val="15000"/>
                </a:schemeClr>
              </a:solidFill>
              <a:latin typeface="+mn-ea"/>
            </a:endParaRPr>
          </a:p>
          <a:p>
            <a:pPr>
              <a:lnSpc>
                <a:spcPct val="120000"/>
              </a:lnSpc>
            </a:pPr>
            <a:r>
              <a:rPr lang="zh-CN" altLang="en-US" dirty="0">
                <a:solidFill>
                  <a:schemeClr val="tx1">
                    <a:lumMod val="85000"/>
                    <a:lumOff val="15000"/>
                  </a:schemeClr>
                </a:solidFill>
                <a:latin typeface="+mn-ea"/>
              </a:rPr>
              <a:t>复杂运算次数</a:t>
            </a:r>
            <a:endParaRPr lang="en-US" altLang="zh-CN" dirty="0">
              <a:solidFill>
                <a:schemeClr val="tx1">
                  <a:lumMod val="85000"/>
                  <a:lumOff val="15000"/>
                </a:schemeClr>
              </a:solidFill>
              <a:latin typeface="+mn-ea"/>
            </a:endParaRPr>
          </a:p>
        </p:txBody>
      </p:sp>
      <p:sp>
        <p:nvSpPr>
          <p:cNvPr id="5" name="矩形 4">
            <a:extLst>
              <a:ext uri="{FF2B5EF4-FFF2-40B4-BE49-F238E27FC236}">
                <a16:creationId xmlns:a16="http://schemas.microsoft.com/office/drawing/2014/main" id="{8C151E09-349D-D886-07AA-DA2950FB6001}"/>
              </a:ext>
            </a:extLst>
          </p:cNvPr>
          <p:cNvSpPr/>
          <p:nvPr/>
        </p:nvSpPr>
        <p:spPr>
          <a:xfrm>
            <a:off x="6621556" y="3298197"/>
            <a:ext cx="2901077" cy="278156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4096884E-4593-48A8-28E5-8C9341DECD29}"/>
              </a:ext>
            </a:extLst>
          </p:cNvPr>
          <p:cNvSpPr/>
          <p:nvPr/>
        </p:nvSpPr>
        <p:spPr>
          <a:xfrm>
            <a:off x="4943368" y="876417"/>
            <a:ext cx="4668241" cy="1854849"/>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C4DC0284-BDF7-9A44-E3C7-47B70570A3B5}"/>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8</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239349" y="164637"/>
            <a:ext cx="9759845" cy="672075"/>
          </a:xfrm>
        </p:spPr>
        <p:txBody>
          <a:bodyPr/>
          <a:lstStyle/>
          <a:p>
            <a:r>
              <a:rPr kumimoji="1" lang="zh-CN" altLang="en-US" dirty="0">
                <a:solidFill>
                  <a:srgbClr val="002664"/>
                </a:solidFill>
              </a:rPr>
              <a:t>核心优化方法</a:t>
            </a:r>
            <a:r>
              <a:rPr kumimoji="1" lang="en-US" altLang="zh-CN" dirty="0">
                <a:solidFill>
                  <a:srgbClr val="002664"/>
                </a:solidFill>
              </a:rPr>
              <a:t>——Batch Normalization</a:t>
            </a:r>
            <a:endParaRPr kumimoji="1" lang="zh-CN" altLang="en-US" dirty="0">
              <a:solidFill>
                <a:srgbClr val="002664"/>
              </a:solidFill>
            </a:endParaRPr>
          </a:p>
        </p:txBody>
      </p:sp>
      <p:sp>
        <p:nvSpPr>
          <p:cNvPr id="5" name="圆角矩形 4"/>
          <p:cNvSpPr/>
          <p:nvPr/>
        </p:nvSpPr>
        <p:spPr>
          <a:xfrm>
            <a:off x="3572408" y="2334444"/>
            <a:ext cx="4277547" cy="905982"/>
          </a:xfrm>
          <a:prstGeom prst="roundRect">
            <a:avLst/>
          </a:prstGeom>
          <a:solidFill>
            <a:schemeClr val="bg1">
              <a:lumMod val="95000"/>
            </a:schemeClr>
          </a:solidFill>
          <a:ln>
            <a:solidFill>
              <a:schemeClr val="bg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0" y="2334444"/>
            <a:ext cx="3493636" cy="905982"/>
            <a:chOff x="-26821" y="2523020"/>
            <a:chExt cx="3493636" cy="905982"/>
          </a:xfrm>
        </p:grpSpPr>
        <p:sp>
          <p:nvSpPr>
            <p:cNvPr id="4" name="圆角矩形 3"/>
            <p:cNvSpPr/>
            <p:nvPr/>
          </p:nvSpPr>
          <p:spPr>
            <a:xfrm>
              <a:off x="441212" y="2523020"/>
              <a:ext cx="2586547" cy="905982"/>
            </a:xfrm>
            <a:prstGeom prst="roundRect">
              <a:avLst/>
            </a:prstGeom>
            <a:solidFill>
              <a:schemeClr val="bg1">
                <a:lumMod val="95000"/>
              </a:schemeClr>
            </a:solidFill>
            <a:ln>
              <a:solidFill>
                <a:schemeClr val="bg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26821" y="2523020"/>
                  <a:ext cx="3493636" cy="846450"/>
                </a:xfrm>
                <a:prstGeom prst="rect">
                  <a:avLst/>
                </a:prstGeom>
                <a:noFill/>
              </p:spPr>
              <p:txBody>
                <a:bodyPr wrap="squar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1" i="1" smtClean="0">
                            <a:solidFill>
                              <a:schemeClr val="tx1">
                                <a:lumMod val="75000"/>
                                <a:lumOff val="25000"/>
                              </a:schemeClr>
                            </a:solidFill>
                            <a:latin typeface="Cambria Math" panose="02040503050406030204" pitchFamily="18" charset="0"/>
                          </a:rPr>
                          <m:t>𝒀</m:t>
                        </m:r>
                        <m:r>
                          <a:rPr lang="en-US" altLang="zh-CN" sz="2000" b="1" i="1" smtClean="0">
                            <a:solidFill>
                              <a:schemeClr val="tx1">
                                <a:lumMod val="75000"/>
                                <a:lumOff val="25000"/>
                              </a:schemeClr>
                            </a:solidFill>
                            <a:latin typeface="Cambria Math" panose="02040503050406030204" pitchFamily="18" charset="0"/>
                          </a:rPr>
                          <m:t>=</m:t>
                        </m:r>
                        <m:r>
                          <a:rPr lang="en-US" altLang="zh-CN" sz="2000" b="1" i="1" smtClean="0">
                            <a:solidFill>
                              <a:schemeClr val="tx1">
                                <a:lumMod val="75000"/>
                                <a:lumOff val="25000"/>
                              </a:schemeClr>
                            </a:solidFill>
                            <a:latin typeface="Cambria Math" panose="02040503050406030204" pitchFamily="18" charset="0"/>
                          </a:rPr>
                          <m:t>𝜸</m:t>
                        </m:r>
                        <m:r>
                          <a:rPr lang="en-US" altLang="zh-CN" sz="2000" b="1" i="1" smtClean="0">
                            <a:solidFill>
                              <a:schemeClr val="tx1">
                                <a:lumMod val="75000"/>
                                <a:lumOff val="25000"/>
                              </a:schemeClr>
                            </a:solidFill>
                            <a:latin typeface="Cambria Math" panose="02040503050406030204" pitchFamily="18" charset="0"/>
                          </a:rPr>
                          <m:t>×</m:t>
                        </m:r>
                        <m:f>
                          <m:fPr>
                            <m:ctrlPr>
                              <a:rPr lang="en-US" altLang="zh-CN" sz="2000" b="1" i="1">
                                <a:solidFill>
                                  <a:schemeClr val="tx1">
                                    <a:lumMod val="75000"/>
                                    <a:lumOff val="25000"/>
                                  </a:schemeClr>
                                </a:solidFill>
                                <a:latin typeface="Cambria Math" panose="02040503050406030204" pitchFamily="18" charset="0"/>
                              </a:rPr>
                            </m:ctrlPr>
                          </m:fPr>
                          <m:num>
                            <m:r>
                              <a:rPr lang="en-US" altLang="zh-CN" sz="2000" b="1" i="1">
                                <a:solidFill>
                                  <a:schemeClr val="tx1">
                                    <a:lumMod val="75000"/>
                                    <a:lumOff val="25000"/>
                                  </a:schemeClr>
                                </a:solidFill>
                                <a:latin typeface="Cambria Math" panose="02040503050406030204" pitchFamily="18" charset="0"/>
                              </a:rPr>
                              <m:t>𝑿</m:t>
                            </m:r>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𝝁</m:t>
                            </m:r>
                          </m:num>
                          <m:den>
                            <m:rad>
                              <m:radPr>
                                <m:degHide m:val="on"/>
                                <m:ctrlPr>
                                  <a:rPr lang="en-US" altLang="zh-CN" sz="2000" b="1" i="1">
                                    <a:solidFill>
                                      <a:schemeClr val="tx1">
                                        <a:lumMod val="75000"/>
                                        <a:lumOff val="25000"/>
                                      </a:schemeClr>
                                    </a:solidFill>
                                    <a:latin typeface="Cambria Math" panose="02040503050406030204" pitchFamily="18" charset="0"/>
                                  </a:rPr>
                                </m:ctrlPr>
                              </m:radPr>
                              <m:deg/>
                              <m:e>
                                <m:sSup>
                                  <m:sSupPr>
                                    <m:ctrlPr>
                                      <a:rPr lang="en-US" altLang="zh-CN" sz="2000" b="1" i="1">
                                        <a:solidFill>
                                          <a:schemeClr val="tx1">
                                            <a:lumMod val="75000"/>
                                            <a:lumOff val="25000"/>
                                          </a:schemeClr>
                                        </a:solidFill>
                                        <a:latin typeface="Cambria Math" panose="02040503050406030204" pitchFamily="18" charset="0"/>
                                      </a:rPr>
                                    </m:ctrlPr>
                                  </m:sSupPr>
                                  <m:e>
                                    <m:r>
                                      <a:rPr lang="en-US" altLang="zh-CN" sz="2000" b="1" i="1">
                                        <a:solidFill>
                                          <a:schemeClr val="tx1">
                                            <a:lumMod val="75000"/>
                                            <a:lumOff val="25000"/>
                                          </a:schemeClr>
                                        </a:solidFill>
                                        <a:latin typeface="Cambria Math" panose="02040503050406030204" pitchFamily="18" charset="0"/>
                                      </a:rPr>
                                      <m:t>𝝈</m:t>
                                    </m:r>
                                  </m:e>
                                  <m:sup>
                                    <m:r>
                                      <a:rPr lang="en-US" altLang="zh-CN" sz="2000" b="1" i="1">
                                        <a:solidFill>
                                          <a:schemeClr val="tx1">
                                            <a:lumMod val="75000"/>
                                            <a:lumOff val="25000"/>
                                          </a:schemeClr>
                                        </a:solidFill>
                                        <a:latin typeface="Cambria Math" panose="02040503050406030204" pitchFamily="18" charset="0"/>
                                      </a:rPr>
                                      <m:t>𝟐</m:t>
                                    </m:r>
                                  </m:sup>
                                </m:sSup>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𝝐</m:t>
                                </m:r>
                              </m:e>
                            </m:rad>
                          </m:den>
                        </m:f>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𝜷</m:t>
                        </m:r>
                      </m:oMath>
                    </m:oMathPara>
                  </a14:m>
                  <a:endParaRPr lang="zh-CN" altLang="en-US" sz="2000" b="1" dirty="0">
                    <a:solidFill>
                      <a:schemeClr val="tx1">
                        <a:lumMod val="75000"/>
                        <a:lumOff val="25000"/>
                      </a:schemeClr>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6821" y="2523020"/>
                  <a:ext cx="3493636" cy="846450"/>
                </a:xfrm>
                <a:prstGeom prst="rect">
                  <a:avLst/>
                </a:prstGeom>
                <a:blipFill rotWithShape="1">
                  <a:blip r:embed="rId3"/>
                </a:blipFill>
              </p:spPr>
              <p:txBody>
                <a:bodyPr/>
                <a:lstStyle/>
                <a:p>
                  <a:r>
                    <a:rPr lang="zh-CN" altLang="en-US">
                      <a:noFill/>
                    </a:rPr>
                    <a:t> </a:t>
                  </a:r>
                </a:p>
              </p:txBody>
            </p:sp>
          </mc:Fallback>
        </mc:AlternateContent>
      </p:grpSp>
      <p:cxnSp>
        <p:nvCxnSpPr>
          <p:cNvPr id="13" name="直接箭头连接符 12"/>
          <p:cNvCxnSpPr/>
          <p:nvPr/>
        </p:nvCxnSpPr>
        <p:spPr>
          <a:xfrm>
            <a:off x="3074300" y="2787435"/>
            <a:ext cx="4990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3629825" y="2339510"/>
                <a:ext cx="4220130" cy="841384"/>
              </a:xfrm>
              <a:prstGeom prst="rect">
                <a:avLst/>
              </a:prstGeom>
              <a:noFill/>
            </p:spPr>
            <p:txBody>
              <a:bodyPr wrap="squar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1" i="1">
                          <a:solidFill>
                            <a:schemeClr val="tx1">
                              <a:lumMod val="75000"/>
                              <a:lumOff val="25000"/>
                            </a:schemeClr>
                          </a:solidFill>
                          <a:latin typeface="Cambria Math" panose="02040503050406030204" pitchFamily="18" charset="0"/>
                        </a:rPr>
                        <m:t>𝒀</m:t>
                      </m:r>
                      <m:r>
                        <a:rPr lang="en-US" altLang="zh-CN" sz="2000" b="1" i="1">
                          <a:solidFill>
                            <a:schemeClr val="tx1">
                              <a:lumMod val="75000"/>
                              <a:lumOff val="25000"/>
                            </a:schemeClr>
                          </a:solidFill>
                          <a:latin typeface="Cambria Math" panose="02040503050406030204" pitchFamily="18" charset="0"/>
                        </a:rPr>
                        <m:t>=</m:t>
                      </m:r>
                      <m:d>
                        <m:dPr>
                          <m:ctrlPr>
                            <a:rPr lang="en-US" altLang="zh-CN" sz="2000" b="1" i="1">
                              <a:solidFill>
                                <a:schemeClr val="tx1">
                                  <a:lumMod val="75000"/>
                                  <a:lumOff val="25000"/>
                                </a:schemeClr>
                              </a:solidFill>
                              <a:latin typeface="Cambria Math" panose="02040503050406030204" pitchFamily="18" charset="0"/>
                            </a:rPr>
                          </m:ctrlPr>
                        </m:dPr>
                        <m:e>
                          <m:f>
                            <m:fPr>
                              <m:ctrlPr>
                                <a:rPr lang="en-US" altLang="zh-CN" sz="2000" b="1" i="1">
                                  <a:solidFill>
                                    <a:schemeClr val="tx1">
                                      <a:lumMod val="75000"/>
                                      <a:lumOff val="25000"/>
                                    </a:schemeClr>
                                  </a:solidFill>
                                  <a:latin typeface="Cambria Math" panose="02040503050406030204" pitchFamily="18" charset="0"/>
                                </a:rPr>
                              </m:ctrlPr>
                            </m:fPr>
                            <m:num>
                              <m:r>
                                <a:rPr lang="en-US" altLang="zh-CN" sz="2000" b="1" i="1">
                                  <a:solidFill>
                                    <a:schemeClr val="tx1">
                                      <a:lumMod val="75000"/>
                                      <a:lumOff val="25000"/>
                                    </a:schemeClr>
                                  </a:solidFill>
                                  <a:latin typeface="Cambria Math" panose="02040503050406030204" pitchFamily="18" charset="0"/>
                                </a:rPr>
                                <m:t>𝜸</m:t>
                              </m:r>
                            </m:num>
                            <m:den>
                              <m:rad>
                                <m:radPr>
                                  <m:degHide m:val="on"/>
                                  <m:ctrlPr>
                                    <a:rPr lang="en-US" altLang="zh-CN" sz="2000" b="1" i="1">
                                      <a:solidFill>
                                        <a:schemeClr val="tx1">
                                          <a:lumMod val="75000"/>
                                          <a:lumOff val="25000"/>
                                        </a:schemeClr>
                                      </a:solidFill>
                                      <a:latin typeface="Cambria Math" panose="02040503050406030204" pitchFamily="18" charset="0"/>
                                    </a:rPr>
                                  </m:ctrlPr>
                                </m:radPr>
                                <m:deg/>
                                <m:e>
                                  <m:sSup>
                                    <m:sSupPr>
                                      <m:ctrlPr>
                                        <a:rPr lang="en-US" altLang="zh-CN" sz="2000" b="1" i="1">
                                          <a:solidFill>
                                            <a:schemeClr val="tx1">
                                              <a:lumMod val="75000"/>
                                              <a:lumOff val="25000"/>
                                            </a:schemeClr>
                                          </a:solidFill>
                                          <a:latin typeface="Cambria Math" panose="02040503050406030204" pitchFamily="18" charset="0"/>
                                        </a:rPr>
                                      </m:ctrlPr>
                                    </m:sSupPr>
                                    <m:e>
                                      <m:r>
                                        <a:rPr lang="en-US" altLang="zh-CN" sz="2000" b="1" i="1">
                                          <a:solidFill>
                                            <a:schemeClr val="tx1">
                                              <a:lumMod val="75000"/>
                                              <a:lumOff val="25000"/>
                                            </a:schemeClr>
                                          </a:solidFill>
                                          <a:latin typeface="Cambria Math" panose="02040503050406030204" pitchFamily="18" charset="0"/>
                                        </a:rPr>
                                        <m:t>𝝈</m:t>
                                      </m:r>
                                    </m:e>
                                    <m:sup>
                                      <m:r>
                                        <a:rPr lang="en-US" altLang="zh-CN" sz="2000" b="1" i="1">
                                          <a:solidFill>
                                            <a:schemeClr val="tx1">
                                              <a:lumMod val="75000"/>
                                              <a:lumOff val="25000"/>
                                            </a:schemeClr>
                                          </a:solidFill>
                                          <a:latin typeface="Cambria Math" panose="02040503050406030204" pitchFamily="18" charset="0"/>
                                        </a:rPr>
                                        <m:t>𝟐</m:t>
                                      </m:r>
                                    </m:sup>
                                  </m:sSup>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𝝐</m:t>
                                  </m:r>
                                </m:e>
                              </m:rad>
                            </m:den>
                          </m:f>
                        </m:e>
                      </m:d>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𝑿</m:t>
                      </m:r>
                      <m:r>
                        <a:rPr lang="en-US" altLang="zh-CN" sz="2000" b="1" i="1">
                          <a:solidFill>
                            <a:schemeClr val="tx1">
                              <a:lumMod val="75000"/>
                              <a:lumOff val="25000"/>
                            </a:schemeClr>
                          </a:solidFill>
                          <a:latin typeface="Cambria Math" panose="02040503050406030204" pitchFamily="18" charset="0"/>
                        </a:rPr>
                        <m:t>+</m:t>
                      </m:r>
                      <m:d>
                        <m:dPr>
                          <m:ctrlPr>
                            <a:rPr lang="en-US" altLang="zh-CN" sz="2000" b="1" i="1">
                              <a:solidFill>
                                <a:schemeClr val="tx1">
                                  <a:lumMod val="75000"/>
                                  <a:lumOff val="25000"/>
                                </a:schemeClr>
                              </a:solidFill>
                              <a:latin typeface="Cambria Math" panose="02040503050406030204" pitchFamily="18" charset="0"/>
                            </a:rPr>
                          </m:ctrlPr>
                        </m:dPr>
                        <m:e>
                          <m:r>
                            <a:rPr lang="en-US" altLang="zh-CN" sz="2000" b="1" i="1">
                              <a:solidFill>
                                <a:schemeClr val="tx1">
                                  <a:lumMod val="75000"/>
                                  <a:lumOff val="25000"/>
                                </a:schemeClr>
                              </a:solidFill>
                              <a:latin typeface="Cambria Math" panose="02040503050406030204" pitchFamily="18" charset="0"/>
                            </a:rPr>
                            <m:t>𝜷</m:t>
                          </m:r>
                          <m:r>
                            <a:rPr lang="en-US" altLang="zh-CN" sz="2000" b="1" i="1">
                              <a:solidFill>
                                <a:schemeClr val="tx1">
                                  <a:lumMod val="75000"/>
                                  <a:lumOff val="25000"/>
                                </a:schemeClr>
                              </a:solidFill>
                              <a:latin typeface="Cambria Math" panose="02040503050406030204" pitchFamily="18" charset="0"/>
                            </a:rPr>
                            <m:t>−</m:t>
                          </m:r>
                          <m:f>
                            <m:fPr>
                              <m:ctrlPr>
                                <a:rPr lang="en-US" altLang="zh-CN" sz="2000" b="1" i="1">
                                  <a:solidFill>
                                    <a:schemeClr val="tx1">
                                      <a:lumMod val="75000"/>
                                      <a:lumOff val="25000"/>
                                    </a:schemeClr>
                                  </a:solidFill>
                                  <a:latin typeface="Cambria Math" panose="02040503050406030204" pitchFamily="18" charset="0"/>
                                </a:rPr>
                              </m:ctrlPr>
                            </m:fPr>
                            <m:num>
                              <m:r>
                                <a:rPr lang="en-US" altLang="zh-CN" sz="2000" b="1" i="1">
                                  <a:solidFill>
                                    <a:schemeClr val="tx1">
                                      <a:lumMod val="75000"/>
                                      <a:lumOff val="25000"/>
                                    </a:schemeClr>
                                  </a:solidFill>
                                  <a:latin typeface="Cambria Math" panose="02040503050406030204" pitchFamily="18" charset="0"/>
                                </a:rPr>
                                <m:t>𝜸</m:t>
                              </m:r>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𝝁</m:t>
                              </m:r>
                            </m:num>
                            <m:den>
                              <m:rad>
                                <m:radPr>
                                  <m:degHide m:val="on"/>
                                  <m:ctrlPr>
                                    <a:rPr lang="en-US" altLang="zh-CN" sz="2000" b="1" i="1">
                                      <a:solidFill>
                                        <a:schemeClr val="tx1">
                                          <a:lumMod val="75000"/>
                                          <a:lumOff val="25000"/>
                                        </a:schemeClr>
                                      </a:solidFill>
                                      <a:latin typeface="Cambria Math" panose="02040503050406030204" pitchFamily="18" charset="0"/>
                                    </a:rPr>
                                  </m:ctrlPr>
                                </m:radPr>
                                <m:deg/>
                                <m:e>
                                  <m:sSup>
                                    <m:sSupPr>
                                      <m:ctrlPr>
                                        <a:rPr lang="en-US" altLang="zh-CN" sz="2000" b="1" i="1">
                                          <a:solidFill>
                                            <a:schemeClr val="tx1">
                                              <a:lumMod val="75000"/>
                                              <a:lumOff val="25000"/>
                                            </a:schemeClr>
                                          </a:solidFill>
                                          <a:latin typeface="Cambria Math" panose="02040503050406030204" pitchFamily="18" charset="0"/>
                                        </a:rPr>
                                      </m:ctrlPr>
                                    </m:sSupPr>
                                    <m:e>
                                      <m:r>
                                        <a:rPr lang="en-US" altLang="zh-CN" sz="2000" b="1" i="1">
                                          <a:solidFill>
                                            <a:schemeClr val="tx1">
                                              <a:lumMod val="75000"/>
                                              <a:lumOff val="25000"/>
                                            </a:schemeClr>
                                          </a:solidFill>
                                          <a:latin typeface="Cambria Math" panose="02040503050406030204" pitchFamily="18" charset="0"/>
                                        </a:rPr>
                                        <m:t>𝝈</m:t>
                                      </m:r>
                                    </m:e>
                                    <m:sup>
                                      <m:r>
                                        <a:rPr lang="en-US" altLang="zh-CN" sz="2000" b="1" i="1">
                                          <a:solidFill>
                                            <a:schemeClr val="tx1">
                                              <a:lumMod val="75000"/>
                                              <a:lumOff val="25000"/>
                                            </a:schemeClr>
                                          </a:solidFill>
                                          <a:latin typeface="Cambria Math" panose="02040503050406030204" pitchFamily="18" charset="0"/>
                                        </a:rPr>
                                        <m:t>𝟐</m:t>
                                      </m:r>
                                    </m:sup>
                                  </m:sSup>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𝝐</m:t>
                                  </m:r>
                                </m:e>
                              </m:rad>
                            </m:den>
                          </m:f>
                        </m:e>
                      </m:d>
                    </m:oMath>
                  </m:oMathPara>
                </a14:m>
                <a:endParaRPr lang="zh-CN" altLang="en-US" sz="2000" b="1" i="1" dirty="0">
                  <a:solidFill>
                    <a:schemeClr val="tx1">
                      <a:lumMod val="75000"/>
                      <a:lumOff val="25000"/>
                    </a:schemeClr>
                  </a:solidFill>
                  <a:latin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629825" y="2339510"/>
                <a:ext cx="4220130" cy="841384"/>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p:cNvCxnSpPr/>
          <p:nvPr/>
        </p:nvCxnSpPr>
        <p:spPr>
          <a:xfrm>
            <a:off x="7849955" y="2787435"/>
            <a:ext cx="4990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4"/>
          <p:cNvSpPr/>
          <p:nvPr/>
        </p:nvSpPr>
        <p:spPr>
          <a:xfrm>
            <a:off x="8367783" y="1547048"/>
            <a:ext cx="3008426" cy="2398419"/>
          </a:xfrm>
          <a:prstGeom prst="roundRect">
            <a:avLst/>
          </a:prstGeom>
          <a:solidFill>
            <a:schemeClr val="bg1">
              <a:lumMod val="95000"/>
            </a:schemeClr>
          </a:solidFill>
          <a:ln>
            <a:solidFill>
              <a:schemeClr val="bg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p:cNvSpPr txBox="1"/>
              <p:nvPr/>
            </p:nvSpPr>
            <p:spPr>
              <a:xfrm>
                <a:off x="8893907" y="1547049"/>
                <a:ext cx="1956177" cy="787395"/>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75000"/>
                                  <a:lumOff val="25000"/>
                                </a:schemeClr>
                              </a:solidFill>
                              <a:latin typeface="Cambria Math" panose="02040503050406030204" pitchFamily="18" charset="0"/>
                            </a:rPr>
                          </m:ctrlPr>
                        </m:sSubPr>
                        <m:e>
                          <m:r>
                            <m:rPr>
                              <m:nor/>
                            </m:rPr>
                            <a:rPr lang="en-US" altLang="zh-CN" sz="2000" b="1" i="0">
                              <a:solidFill>
                                <a:schemeClr val="tx1">
                                  <a:lumMod val="75000"/>
                                  <a:lumOff val="25000"/>
                                </a:schemeClr>
                              </a:solidFill>
                              <a:latin typeface="Cambria Math" panose="02040503050406030204" pitchFamily="18" charset="0"/>
                            </a:rPr>
                            <m:t>scale</m:t>
                          </m:r>
                        </m:e>
                        <m:sub>
                          <m:r>
                            <a:rPr lang="en-US" altLang="zh-CN" sz="2000" b="1" i="1">
                              <a:solidFill>
                                <a:schemeClr val="tx1">
                                  <a:lumMod val="75000"/>
                                  <a:lumOff val="25000"/>
                                </a:schemeClr>
                              </a:solidFill>
                              <a:latin typeface="Cambria Math" panose="02040503050406030204" pitchFamily="18" charset="0"/>
                            </a:rPr>
                            <m:t>𝒄</m:t>
                          </m:r>
                        </m:sub>
                      </m:sSub>
                      <m:r>
                        <a:rPr lang="en-US" altLang="zh-CN" sz="2000" b="1" i="1">
                          <a:solidFill>
                            <a:schemeClr val="tx1">
                              <a:lumMod val="75000"/>
                              <a:lumOff val="25000"/>
                            </a:schemeClr>
                          </a:solidFill>
                          <a:latin typeface="Cambria Math" panose="02040503050406030204" pitchFamily="18" charset="0"/>
                        </a:rPr>
                        <m:t>=</m:t>
                      </m:r>
                      <m:f>
                        <m:fPr>
                          <m:ctrlPr>
                            <a:rPr lang="en-US" altLang="zh-CN" sz="2000" b="1" i="1">
                              <a:solidFill>
                                <a:schemeClr val="tx1">
                                  <a:lumMod val="75000"/>
                                  <a:lumOff val="25000"/>
                                </a:schemeClr>
                              </a:solidFill>
                              <a:latin typeface="Cambria Math" panose="02040503050406030204" pitchFamily="18" charset="0"/>
                            </a:rPr>
                          </m:ctrlPr>
                        </m:fPr>
                        <m:num>
                          <m:sSub>
                            <m:sSubPr>
                              <m:ctrlPr>
                                <a:rPr lang="en-US" altLang="zh-CN" sz="2000" b="1" i="1">
                                  <a:solidFill>
                                    <a:schemeClr val="tx1">
                                      <a:lumMod val="75000"/>
                                      <a:lumOff val="25000"/>
                                    </a:schemeClr>
                                  </a:solidFill>
                                  <a:latin typeface="Cambria Math" panose="02040503050406030204" pitchFamily="18" charset="0"/>
                                </a:rPr>
                              </m:ctrlPr>
                            </m:sSubPr>
                            <m:e>
                              <m:r>
                                <a:rPr lang="en-US" altLang="zh-CN" sz="2000" b="1" i="1">
                                  <a:solidFill>
                                    <a:schemeClr val="tx1">
                                      <a:lumMod val="75000"/>
                                      <a:lumOff val="25000"/>
                                    </a:schemeClr>
                                  </a:solidFill>
                                  <a:latin typeface="Cambria Math" panose="02040503050406030204" pitchFamily="18" charset="0"/>
                                </a:rPr>
                                <m:t>𝜸</m:t>
                              </m:r>
                            </m:e>
                            <m:sub>
                              <m:r>
                                <a:rPr lang="en-US" altLang="zh-CN" sz="2000" b="1" i="1">
                                  <a:solidFill>
                                    <a:schemeClr val="tx1">
                                      <a:lumMod val="75000"/>
                                      <a:lumOff val="25000"/>
                                    </a:schemeClr>
                                  </a:solidFill>
                                  <a:latin typeface="Cambria Math" panose="02040503050406030204" pitchFamily="18" charset="0"/>
                                </a:rPr>
                                <m:t>𝒄</m:t>
                              </m:r>
                            </m:sub>
                          </m:sSub>
                        </m:num>
                        <m:den>
                          <m:rad>
                            <m:radPr>
                              <m:degHide m:val="on"/>
                              <m:ctrlPr>
                                <a:rPr lang="en-US" altLang="zh-CN" sz="2000" b="1" i="1">
                                  <a:solidFill>
                                    <a:schemeClr val="tx1">
                                      <a:lumMod val="75000"/>
                                      <a:lumOff val="25000"/>
                                    </a:schemeClr>
                                  </a:solidFill>
                                  <a:latin typeface="Cambria Math" panose="02040503050406030204" pitchFamily="18" charset="0"/>
                                </a:rPr>
                              </m:ctrlPr>
                            </m:radPr>
                            <m:deg/>
                            <m:e>
                              <m:sSubSup>
                                <m:sSubSupPr>
                                  <m:ctrlPr>
                                    <a:rPr lang="en-US" altLang="zh-CN" sz="2000" b="1" i="1">
                                      <a:solidFill>
                                        <a:schemeClr val="tx1">
                                          <a:lumMod val="75000"/>
                                          <a:lumOff val="25000"/>
                                        </a:schemeClr>
                                      </a:solidFill>
                                      <a:latin typeface="Cambria Math" panose="02040503050406030204" pitchFamily="18" charset="0"/>
                                    </a:rPr>
                                  </m:ctrlPr>
                                </m:sSubSupPr>
                                <m:e>
                                  <m:r>
                                    <a:rPr lang="en-US" altLang="zh-CN" sz="2000" b="1" i="1">
                                      <a:solidFill>
                                        <a:schemeClr val="tx1">
                                          <a:lumMod val="75000"/>
                                          <a:lumOff val="25000"/>
                                        </a:schemeClr>
                                      </a:solidFill>
                                      <a:latin typeface="Cambria Math" panose="02040503050406030204" pitchFamily="18" charset="0"/>
                                    </a:rPr>
                                    <m:t>𝝈</m:t>
                                  </m:r>
                                </m:e>
                                <m:sub>
                                  <m:r>
                                    <a:rPr lang="en-US" altLang="zh-CN" sz="2000" b="1" i="1">
                                      <a:solidFill>
                                        <a:schemeClr val="tx1">
                                          <a:lumMod val="75000"/>
                                          <a:lumOff val="25000"/>
                                        </a:schemeClr>
                                      </a:solidFill>
                                      <a:latin typeface="Cambria Math" panose="02040503050406030204" pitchFamily="18" charset="0"/>
                                    </a:rPr>
                                    <m:t>𝒄</m:t>
                                  </m:r>
                                </m:sub>
                                <m:sup>
                                  <m:r>
                                    <a:rPr lang="en-US" altLang="zh-CN" sz="2000" b="1" i="1">
                                      <a:solidFill>
                                        <a:schemeClr val="tx1">
                                          <a:lumMod val="75000"/>
                                          <a:lumOff val="25000"/>
                                        </a:schemeClr>
                                      </a:solidFill>
                                      <a:latin typeface="Cambria Math" panose="02040503050406030204" pitchFamily="18" charset="0"/>
                                    </a:rPr>
                                    <m:t>𝟐</m:t>
                                  </m:r>
                                </m:sup>
                              </m:sSubSup>
                              <m:r>
                                <a:rPr lang="en-US" altLang="zh-CN" sz="2000" b="1" i="1">
                                  <a:solidFill>
                                    <a:schemeClr val="tx1">
                                      <a:lumMod val="75000"/>
                                      <a:lumOff val="25000"/>
                                    </a:schemeClr>
                                  </a:solidFill>
                                  <a:latin typeface="Cambria Math" panose="02040503050406030204" pitchFamily="18" charset="0"/>
                                </a:rPr>
                                <m:t>+</m:t>
                              </m:r>
                              <m:r>
                                <a:rPr lang="en-US" altLang="zh-CN" sz="2000" b="1" i="1">
                                  <a:solidFill>
                                    <a:schemeClr val="tx1">
                                      <a:lumMod val="75000"/>
                                      <a:lumOff val="25000"/>
                                    </a:schemeClr>
                                  </a:solidFill>
                                  <a:latin typeface="Cambria Math" panose="02040503050406030204" pitchFamily="18" charset="0"/>
                                </a:rPr>
                                <m:t>𝝐</m:t>
                              </m:r>
                            </m:e>
                          </m:rad>
                        </m:den>
                      </m:f>
                    </m:oMath>
                  </m:oMathPara>
                </a14:m>
                <a:endParaRPr lang="zh-CN" altLang="en-US" sz="1600" b="1" dirty="0">
                  <a:solidFill>
                    <a:schemeClr val="tx1">
                      <a:lumMod val="75000"/>
                      <a:lumOff val="25000"/>
                    </a:schemeClr>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8893907" y="1547049"/>
                <a:ext cx="1956177" cy="787395"/>
              </a:xfrm>
              <a:prstGeom prst="rect">
                <a:avLst/>
              </a:prstGeom>
              <a:blipFill rotWithShape="1">
                <a:blip r:embed="rId5"/>
                <a:stretch>
                  <a:fillRect l="-5" t="-24" r="-430"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8492098" y="2561591"/>
                <a:ext cx="2759794" cy="369332"/>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lumMod val="75000"/>
                                  <a:lumOff val="25000"/>
                                </a:schemeClr>
                              </a:solidFill>
                              <a:latin typeface="Cambria Math" panose="02040503050406030204" pitchFamily="18" charset="0"/>
                            </a:rPr>
                          </m:ctrlPr>
                        </m:sSubPr>
                        <m:e>
                          <m:r>
                            <m:rPr>
                              <m:nor/>
                            </m:rPr>
                            <a:rPr lang="en-US" altLang="zh-CN" sz="2000" b="1" i="0">
                              <a:solidFill>
                                <a:schemeClr val="tx1">
                                  <a:lumMod val="75000"/>
                                  <a:lumOff val="25000"/>
                                </a:schemeClr>
                              </a:solidFill>
                              <a:latin typeface="Cambria Math" panose="02040503050406030204" pitchFamily="18" charset="0"/>
                            </a:rPr>
                            <m:t>shift</m:t>
                          </m:r>
                        </m:e>
                        <m:sub>
                          <m:r>
                            <a:rPr lang="en-US" altLang="zh-CN" sz="2000" b="1" i="1">
                              <a:solidFill>
                                <a:schemeClr val="tx1">
                                  <a:lumMod val="75000"/>
                                  <a:lumOff val="25000"/>
                                </a:schemeClr>
                              </a:solidFill>
                              <a:latin typeface="Cambria Math" panose="02040503050406030204" pitchFamily="18" charset="0"/>
                            </a:rPr>
                            <m:t>𝒄</m:t>
                          </m:r>
                        </m:sub>
                      </m:sSub>
                      <m:r>
                        <a:rPr lang="en-US" altLang="zh-CN" sz="2000" b="1" i="1">
                          <a:solidFill>
                            <a:schemeClr val="tx1">
                              <a:lumMod val="75000"/>
                              <a:lumOff val="25000"/>
                            </a:schemeClr>
                          </a:solidFill>
                          <a:latin typeface="Cambria Math" panose="02040503050406030204" pitchFamily="18" charset="0"/>
                        </a:rPr>
                        <m:t>=</m:t>
                      </m:r>
                      <m:sSub>
                        <m:sSubPr>
                          <m:ctrlPr>
                            <a:rPr lang="en-US" altLang="zh-CN" sz="2000" b="1" i="1">
                              <a:solidFill>
                                <a:schemeClr val="tx1">
                                  <a:lumMod val="75000"/>
                                  <a:lumOff val="25000"/>
                                </a:schemeClr>
                              </a:solidFill>
                              <a:latin typeface="Cambria Math" panose="02040503050406030204" pitchFamily="18" charset="0"/>
                            </a:rPr>
                          </m:ctrlPr>
                        </m:sSubPr>
                        <m:e>
                          <m:r>
                            <a:rPr lang="en-US" altLang="zh-CN" sz="2000" b="1" i="1">
                              <a:solidFill>
                                <a:schemeClr val="tx1">
                                  <a:lumMod val="75000"/>
                                  <a:lumOff val="25000"/>
                                </a:schemeClr>
                              </a:solidFill>
                              <a:latin typeface="Cambria Math" panose="02040503050406030204" pitchFamily="18" charset="0"/>
                            </a:rPr>
                            <m:t>𝜷</m:t>
                          </m:r>
                        </m:e>
                        <m:sub>
                          <m:r>
                            <a:rPr lang="en-US" altLang="zh-CN" sz="2000" b="1" i="1">
                              <a:solidFill>
                                <a:schemeClr val="tx1">
                                  <a:lumMod val="75000"/>
                                  <a:lumOff val="25000"/>
                                </a:schemeClr>
                              </a:solidFill>
                              <a:latin typeface="Cambria Math" panose="02040503050406030204" pitchFamily="18" charset="0"/>
                            </a:rPr>
                            <m:t>𝒄</m:t>
                          </m:r>
                        </m:sub>
                      </m:sSub>
                      <m:r>
                        <a:rPr lang="en-US" altLang="zh-CN" sz="2000" b="1" i="1">
                          <a:solidFill>
                            <a:schemeClr val="tx1">
                              <a:lumMod val="75000"/>
                              <a:lumOff val="25000"/>
                            </a:schemeClr>
                          </a:solidFill>
                          <a:latin typeface="Cambria Math" panose="02040503050406030204" pitchFamily="18" charset="0"/>
                        </a:rPr>
                        <m:t>−</m:t>
                      </m:r>
                      <m:sSub>
                        <m:sSubPr>
                          <m:ctrlPr>
                            <a:rPr lang="en-US" altLang="zh-CN" sz="2000" b="1" i="1">
                              <a:solidFill>
                                <a:schemeClr val="tx1">
                                  <a:lumMod val="75000"/>
                                  <a:lumOff val="25000"/>
                                </a:schemeClr>
                              </a:solidFill>
                              <a:latin typeface="Cambria Math" panose="02040503050406030204" pitchFamily="18" charset="0"/>
                            </a:rPr>
                          </m:ctrlPr>
                        </m:sSubPr>
                        <m:e>
                          <m:r>
                            <a:rPr lang="en-US" altLang="zh-CN" sz="2000" b="1" i="1">
                              <a:solidFill>
                                <a:schemeClr val="tx1">
                                  <a:lumMod val="75000"/>
                                  <a:lumOff val="25000"/>
                                </a:schemeClr>
                              </a:solidFill>
                              <a:latin typeface="Cambria Math" panose="02040503050406030204" pitchFamily="18" charset="0"/>
                            </a:rPr>
                            <m:t>𝝁</m:t>
                          </m:r>
                        </m:e>
                        <m:sub>
                          <m:r>
                            <a:rPr lang="en-US" altLang="zh-CN" sz="2000" b="1" i="1">
                              <a:solidFill>
                                <a:schemeClr val="tx1">
                                  <a:lumMod val="75000"/>
                                  <a:lumOff val="25000"/>
                                </a:schemeClr>
                              </a:solidFill>
                              <a:latin typeface="Cambria Math" panose="02040503050406030204" pitchFamily="18" charset="0"/>
                            </a:rPr>
                            <m:t>𝒄</m:t>
                          </m:r>
                        </m:sub>
                      </m:sSub>
                      <m:r>
                        <a:rPr lang="en-US" altLang="zh-CN" sz="2000" b="1" i="1">
                          <a:solidFill>
                            <a:schemeClr val="tx1">
                              <a:lumMod val="75000"/>
                              <a:lumOff val="25000"/>
                            </a:schemeClr>
                          </a:solidFill>
                          <a:latin typeface="Cambria Math" panose="02040503050406030204" pitchFamily="18" charset="0"/>
                        </a:rPr>
                        <m:t>×</m:t>
                      </m:r>
                      <m:sSub>
                        <m:sSubPr>
                          <m:ctrlPr>
                            <a:rPr lang="en-US" altLang="zh-CN" sz="2000" b="1" i="1">
                              <a:solidFill>
                                <a:schemeClr val="tx1">
                                  <a:lumMod val="75000"/>
                                  <a:lumOff val="25000"/>
                                </a:schemeClr>
                              </a:solidFill>
                              <a:latin typeface="Cambria Math" panose="02040503050406030204" pitchFamily="18" charset="0"/>
                            </a:rPr>
                          </m:ctrlPr>
                        </m:sSubPr>
                        <m:e>
                          <m:r>
                            <m:rPr>
                              <m:nor/>
                            </m:rPr>
                            <a:rPr lang="en-US" altLang="zh-CN" sz="2000" b="1" i="0">
                              <a:solidFill>
                                <a:schemeClr val="tx1">
                                  <a:lumMod val="75000"/>
                                  <a:lumOff val="25000"/>
                                </a:schemeClr>
                              </a:solidFill>
                              <a:latin typeface="Cambria Math" panose="02040503050406030204" pitchFamily="18" charset="0"/>
                            </a:rPr>
                            <m:t>scale</m:t>
                          </m:r>
                        </m:e>
                        <m:sub>
                          <m:r>
                            <a:rPr lang="en-US" altLang="zh-CN" sz="2000" b="1" i="1">
                              <a:solidFill>
                                <a:schemeClr val="tx1">
                                  <a:lumMod val="75000"/>
                                  <a:lumOff val="25000"/>
                                </a:schemeClr>
                              </a:solidFill>
                              <a:latin typeface="Cambria Math" panose="02040503050406030204" pitchFamily="18" charset="0"/>
                            </a:rPr>
                            <m:t>𝒄</m:t>
                          </m:r>
                        </m:sub>
                      </m:sSub>
                    </m:oMath>
                  </m:oMathPara>
                </a14:m>
                <a:endParaRPr lang="zh-CN" altLang="en-US" sz="1600" b="1" dirty="0">
                  <a:solidFill>
                    <a:schemeClr val="tx1">
                      <a:lumMod val="75000"/>
                      <a:lumOff val="25000"/>
                    </a:schemeClr>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8492098" y="2561591"/>
                <a:ext cx="2759794" cy="369332"/>
              </a:xfrm>
              <a:prstGeom prst="rect">
                <a:avLst/>
              </a:prstGeom>
              <a:blipFill rotWithShape="1">
                <a:blip r:embed="rId6"/>
                <a:stretch>
                  <a:fillRect l="-9" r="-8893"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8577634" y="3346680"/>
                <a:ext cx="2588722" cy="369332"/>
              </a:xfrm>
              <a:prstGeom prst="rect">
                <a:avLst/>
              </a:prstGeom>
              <a:solidFill>
                <a:srgbClr val="FFFF00"/>
              </a:solidFill>
            </p:spPr>
            <p:txBody>
              <a:bodyPr wrap="none" lIns="0" tIns="0" rIns="0" bIns="0"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000" b="1" i="1" smtClean="0">
                          <a:solidFill>
                            <a:schemeClr val="tx1">
                              <a:lumMod val="75000"/>
                              <a:lumOff val="25000"/>
                            </a:schemeClr>
                          </a:solidFill>
                          <a:highlight>
                            <a:srgbClr val="FFFF00"/>
                          </a:highlight>
                          <a:latin typeface="Cambria Math" panose="02040503050406030204" pitchFamily="18" charset="0"/>
                        </a:rPr>
                        <m:t>𝒀</m:t>
                      </m:r>
                      <m:r>
                        <a:rPr lang="en-US" altLang="zh-CN" sz="2000" b="1" i="1" smtClean="0">
                          <a:solidFill>
                            <a:schemeClr val="tx1">
                              <a:lumMod val="75000"/>
                              <a:lumOff val="25000"/>
                            </a:schemeClr>
                          </a:solidFill>
                          <a:highlight>
                            <a:srgbClr val="FFFF00"/>
                          </a:highlight>
                          <a:latin typeface="Cambria Math" panose="02040503050406030204" pitchFamily="18" charset="0"/>
                        </a:rPr>
                        <m:t>=</m:t>
                      </m:r>
                      <m:sSub>
                        <m:sSubPr>
                          <m:ctrlPr>
                            <a:rPr lang="en-US" altLang="zh-CN" sz="2000" b="1" i="1">
                              <a:solidFill>
                                <a:schemeClr val="tx1">
                                  <a:lumMod val="75000"/>
                                  <a:lumOff val="25000"/>
                                </a:schemeClr>
                              </a:solidFill>
                              <a:highlight>
                                <a:srgbClr val="FFFF00"/>
                              </a:highlight>
                              <a:latin typeface="Cambria Math" panose="02040503050406030204" pitchFamily="18" charset="0"/>
                            </a:rPr>
                          </m:ctrlPr>
                        </m:sSubPr>
                        <m:e>
                          <m:r>
                            <m:rPr>
                              <m:nor/>
                            </m:rPr>
                            <a:rPr lang="en-US" altLang="zh-CN" sz="2000" b="1" i="0">
                              <a:solidFill>
                                <a:schemeClr val="tx1">
                                  <a:lumMod val="75000"/>
                                  <a:lumOff val="25000"/>
                                </a:schemeClr>
                              </a:solidFill>
                              <a:highlight>
                                <a:srgbClr val="FFFF00"/>
                              </a:highlight>
                              <a:latin typeface="Cambria Math" panose="02040503050406030204" pitchFamily="18" charset="0"/>
                            </a:rPr>
                            <m:t>scale</m:t>
                          </m:r>
                        </m:e>
                        <m:sub>
                          <m:r>
                            <a:rPr lang="en-US" altLang="zh-CN" sz="2000" b="1" i="1">
                              <a:solidFill>
                                <a:schemeClr val="tx1">
                                  <a:lumMod val="75000"/>
                                  <a:lumOff val="25000"/>
                                </a:schemeClr>
                              </a:solidFill>
                              <a:highlight>
                                <a:srgbClr val="FFFF00"/>
                              </a:highlight>
                              <a:latin typeface="Cambria Math" panose="02040503050406030204" pitchFamily="18" charset="0"/>
                            </a:rPr>
                            <m:t>𝒄</m:t>
                          </m:r>
                        </m:sub>
                      </m:sSub>
                      <m:r>
                        <a:rPr lang="en-US" altLang="zh-CN" sz="2000" b="1" i="1">
                          <a:solidFill>
                            <a:schemeClr val="tx1">
                              <a:lumMod val="75000"/>
                              <a:lumOff val="25000"/>
                            </a:schemeClr>
                          </a:solidFill>
                          <a:highlight>
                            <a:srgbClr val="FFFF00"/>
                          </a:highlight>
                          <a:latin typeface="Cambria Math" panose="02040503050406030204" pitchFamily="18" charset="0"/>
                        </a:rPr>
                        <m:t>×</m:t>
                      </m:r>
                      <m:r>
                        <a:rPr lang="en-US" altLang="zh-CN" sz="2000" b="1" i="1">
                          <a:solidFill>
                            <a:schemeClr val="tx1">
                              <a:lumMod val="75000"/>
                              <a:lumOff val="25000"/>
                            </a:schemeClr>
                          </a:solidFill>
                          <a:highlight>
                            <a:srgbClr val="FFFF00"/>
                          </a:highlight>
                          <a:latin typeface="Cambria Math" panose="02040503050406030204" pitchFamily="18" charset="0"/>
                        </a:rPr>
                        <m:t>𝑿</m:t>
                      </m:r>
                      <m:r>
                        <a:rPr lang="en-US" altLang="zh-CN" sz="2000" b="1" i="1">
                          <a:solidFill>
                            <a:schemeClr val="tx1">
                              <a:lumMod val="75000"/>
                              <a:lumOff val="25000"/>
                            </a:schemeClr>
                          </a:solidFill>
                          <a:highlight>
                            <a:srgbClr val="FFFF00"/>
                          </a:highlight>
                          <a:latin typeface="Cambria Math" panose="02040503050406030204" pitchFamily="18" charset="0"/>
                        </a:rPr>
                        <m:t>+</m:t>
                      </m:r>
                      <m:sSub>
                        <m:sSubPr>
                          <m:ctrlPr>
                            <a:rPr lang="en-US" altLang="zh-CN" sz="2000" b="1" i="1">
                              <a:solidFill>
                                <a:schemeClr val="tx1">
                                  <a:lumMod val="75000"/>
                                  <a:lumOff val="25000"/>
                                </a:schemeClr>
                              </a:solidFill>
                              <a:highlight>
                                <a:srgbClr val="FFFF00"/>
                              </a:highlight>
                              <a:latin typeface="Cambria Math" panose="02040503050406030204" pitchFamily="18" charset="0"/>
                            </a:rPr>
                          </m:ctrlPr>
                        </m:sSubPr>
                        <m:e>
                          <m:r>
                            <m:rPr>
                              <m:nor/>
                            </m:rPr>
                            <a:rPr lang="en-US" altLang="zh-CN" sz="2000" b="1" i="0">
                              <a:solidFill>
                                <a:schemeClr val="tx1">
                                  <a:lumMod val="75000"/>
                                  <a:lumOff val="25000"/>
                                </a:schemeClr>
                              </a:solidFill>
                              <a:highlight>
                                <a:srgbClr val="FFFF00"/>
                              </a:highlight>
                              <a:latin typeface="Cambria Math" panose="02040503050406030204" pitchFamily="18" charset="0"/>
                            </a:rPr>
                            <m:t>shift</m:t>
                          </m:r>
                        </m:e>
                        <m:sub>
                          <m:r>
                            <a:rPr lang="en-US" altLang="zh-CN" sz="2000" b="1" i="1">
                              <a:solidFill>
                                <a:schemeClr val="tx1">
                                  <a:lumMod val="75000"/>
                                  <a:lumOff val="25000"/>
                                </a:schemeClr>
                              </a:solidFill>
                              <a:highlight>
                                <a:srgbClr val="FFFF00"/>
                              </a:highlight>
                              <a:latin typeface="Cambria Math" panose="02040503050406030204" pitchFamily="18" charset="0"/>
                            </a:rPr>
                            <m:t>𝒄</m:t>
                          </m:r>
                        </m:sub>
                      </m:sSub>
                    </m:oMath>
                  </m:oMathPara>
                </a14:m>
                <a:endParaRPr lang="zh-CN" altLang="en-US" sz="1600" b="1" dirty="0">
                  <a:solidFill>
                    <a:schemeClr val="tx1">
                      <a:lumMod val="75000"/>
                      <a:lumOff val="25000"/>
                    </a:schemeClr>
                  </a:solidFill>
                  <a:highlight>
                    <a:srgbClr val="FFFF00"/>
                  </a:highlight>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8577634" y="3346680"/>
                <a:ext cx="2588722" cy="369332"/>
              </a:xfrm>
              <a:prstGeom prst="rect">
                <a:avLst/>
              </a:prstGeom>
              <a:blipFill>
                <a:blip r:embed="rId7"/>
                <a:stretch>
                  <a:fillRect l="-1412" b="-1639"/>
                </a:stretch>
              </a:blipFill>
            </p:spPr>
            <p:txBody>
              <a:bodyPr/>
              <a:lstStyle/>
              <a:p>
                <a:r>
                  <a:rPr lang="zh-CN" altLang="en-US">
                    <a:noFill/>
                  </a:rPr>
                  <a:t> </a:t>
                </a:r>
              </a:p>
            </p:txBody>
          </p:sp>
        </mc:Fallback>
      </mc:AlternateContent>
      <p:sp>
        <p:nvSpPr>
          <p:cNvPr id="34" name="矩形 33"/>
          <p:cNvSpPr/>
          <p:nvPr/>
        </p:nvSpPr>
        <p:spPr>
          <a:xfrm>
            <a:off x="366349" y="3677107"/>
            <a:ext cx="6002155" cy="499620"/>
          </a:xfrm>
          <a:prstGeom prst="rect">
            <a:avLst/>
          </a:prstGeom>
        </p:spPr>
        <p:txBody>
          <a:bodyPr wrap="square" lIns="91436" tIns="45718" rIns="91436" bIns="45718">
            <a:spAutoFit/>
          </a:bodyPr>
          <a:lstStyle/>
          <a:p>
            <a:pPr>
              <a:lnSpc>
                <a:spcPct val="150000"/>
              </a:lnSpc>
            </a:pPr>
            <a:r>
              <a:rPr lang="zh-CN" altLang="en-US" sz="2000" b="1" dirty="0">
                <a:solidFill>
                  <a:srgbClr val="002664"/>
                </a:solidFill>
                <a:latin typeface="微软雅黑" panose="020B0503020204020204" pitchFamily="34" charset="-122"/>
                <a:ea typeface="微软雅黑" panose="020B0503020204020204" pitchFamily="34" charset="-122"/>
              </a:rPr>
              <a:t>优化前后运算次数：</a:t>
            </a:r>
          </a:p>
        </p:txBody>
      </p:sp>
      <p:graphicFrame>
        <p:nvGraphicFramePr>
          <p:cNvPr id="10" name="表格 9">
            <a:extLst>
              <a:ext uri="{FF2B5EF4-FFF2-40B4-BE49-F238E27FC236}">
                <a16:creationId xmlns:a16="http://schemas.microsoft.com/office/drawing/2014/main" id="{5E21EDE5-F94E-9C3F-B9EA-CB965A15B1D2}"/>
              </a:ext>
            </a:extLst>
          </p:cNvPr>
          <p:cNvGraphicFramePr>
            <a:graphicFrameLocks noGrp="1"/>
          </p:cNvGraphicFramePr>
          <p:nvPr>
            <p:extLst>
              <p:ext uri="{D42A27DB-BD31-4B8C-83A1-F6EECF244321}">
                <p14:modId xmlns:p14="http://schemas.microsoft.com/office/powerpoint/2010/main" val="2361920626"/>
              </p:ext>
            </p:extLst>
          </p:nvPr>
        </p:nvGraphicFramePr>
        <p:xfrm>
          <a:off x="356742" y="4441680"/>
          <a:ext cx="11478516" cy="1889925"/>
        </p:xfrm>
        <a:graphic>
          <a:graphicData uri="http://schemas.openxmlformats.org/drawingml/2006/table">
            <a:tbl>
              <a:tblPr firstRow="1" bandRow="1">
                <a:tableStyleId>{5C22544A-7EE6-4342-B048-85BDC9FD1C3A}</a:tableStyleId>
              </a:tblPr>
              <a:tblGrid>
                <a:gridCol w="2013459">
                  <a:extLst>
                    <a:ext uri="{9D8B030D-6E8A-4147-A177-3AD203B41FA5}">
                      <a16:colId xmlns:a16="http://schemas.microsoft.com/office/drawing/2014/main" val="742677451"/>
                    </a:ext>
                  </a:extLst>
                </a:gridCol>
                <a:gridCol w="2298052">
                  <a:extLst>
                    <a:ext uri="{9D8B030D-6E8A-4147-A177-3AD203B41FA5}">
                      <a16:colId xmlns:a16="http://schemas.microsoft.com/office/drawing/2014/main" val="1348903477"/>
                    </a:ext>
                  </a:extLst>
                </a:gridCol>
                <a:gridCol w="2743200">
                  <a:extLst>
                    <a:ext uri="{9D8B030D-6E8A-4147-A177-3AD203B41FA5}">
                      <a16:colId xmlns:a16="http://schemas.microsoft.com/office/drawing/2014/main" val="2766300475"/>
                    </a:ext>
                  </a:extLst>
                </a:gridCol>
                <a:gridCol w="1934428">
                  <a:extLst>
                    <a:ext uri="{9D8B030D-6E8A-4147-A177-3AD203B41FA5}">
                      <a16:colId xmlns:a16="http://schemas.microsoft.com/office/drawing/2014/main" val="3488011382"/>
                    </a:ext>
                  </a:extLst>
                </a:gridCol>
                <a:gridCol w="2489377">
                  <a:extLst>
                    <a:ext uri="{9D8B030D-6E8A-4147-A177-3AD203B41FA5}">
                      <a16:colId xmlns:a16="http://schemas.microsoft.com/office/drawing/2014/main" val="3194529627"/>
                    </a:ext>
                  </a:extLst>
                </a:gridCol>
              </a:tblGrid>
              <a:tr h="629975">
                <a:tc>
                  <a:txBody>
                    <a:bodyPr/>
                    <a:lstStyle/>
                    <a:p>
                      <a:pPr algn="ctr"/>
                      <a:r>
                        <a:rPr lang="en-US" altLang="zh-CN" sz="3300" dirty="0">
                          <a:latin typeface="+mn-ea"/>
                          <a:ea typeface="+mn-ea"/>
                        </a:rPr>
                        <a:t> </a:t>
                      </a:r>
                      <a:endParaRPr lang="zh-CN" altLang="en-US" sz="3300" dirty="0">
                        <a:latin typeface="+mn-ea"/>
                        <a:ea typeface="+mn-ea"/>
                      </a:endParaRPr>
                    </a:p>
                  </a:txBody>
                  <a:tcPr marL="125995" marR="125995" marT="62997" marB="62997" anchor="ctr">
                    <a:solidFill>
                      <a:srgbClr val="002664"/>
                    </a:solidFill>
                  </a:tcPr>
                </a:tc>
                <a:tc>
                  <a:txBody>
                    <a:bodyPr/>
                    <a:lstStyle/>
                    <a:p>
                      <a:pPr algn="ctr"/>
                      <a:r>
                        <a:rPr lang="en-US" altLang="zh-CN" dirty="0" err="1">
                          <a:latin typeface="+mn-ea"/>
                          <a:ea typeface="+mn-ea"/>
                          <a:cs typeface="Times New Roman" panose="02020603050405020304" pitchFamily="18" charset="0"/>
                        </a:rPr>
                        <a:t>sqrtf+div</a:t>
                      </a:r>
                      <a:endParaRPr lang="zh-CN" altLang="en-US" dirty="0">
                        <a:latin typeface="+mn-ea"/>
                        <a:ea typeface="+mn-ea"/>
                        <a:cs typeface="Times New Roman" panose="02020603050405020304" pitchFamily="18" charset="0"/>
                      </a:endParaRPr>
                    </a:p>
                  </a:txBody>
                  <a:tcPr marL="125995" marR="125995" marT="62997" marB="62997" anchor="ctr">
                    <a:solidFill>
                      <a:srgbClr val="002664"/>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err="1">
                          <a:latin typeface="+mn-ea"/>
                          <a:ea typeface="+mn-ea"/>
                        </a:rPr>
                        <a:t>mul</a:t>
                      </a:r>
                      <a:endParaRPr lang="zh-CN" altLang="en-US" dirty="0">
                        <a:latin typeface="+mn-ea"/>
                        <a:ea typeface="+mn-ea"/>
                      </a:endParaRPr>
                    </a:p>
                  </a:txBody>
                  <a:tcPr marL="125995" marR="125995" marT="62997" marB="62997" anchor="ctr">
                    <a:solidFill>
                      <a:srgbClr val="002664"/>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sub</a:t>
                      </a:r>
                      <a:endParaRPr lang="zh-CN" altLang="en-US" dirty="0">
                        <a:latin typeface="+mn-ea"/>
                        <a:ea typeface="+mn-ea"/>
                      </a:endParaRPr>
                    </a:p>
                  </a:txBody>
                  <a:tcPr marL="125995" marR="125995" marT="62997" marB="62997" anchor="ctr">
                    <a:solidFill>
                      <a:srgbClr val="002664"/>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add</a:t>
                      </a:r>
                      <a:endParaRPr lang="zh-CN" altLang="en-US" dirty="0">
                        <a:latin typeface="+mn-ea"/>
                        <a:ea typeface="+mn-ea"/>
                      </a:endParaRPr>
                    </a:p>
                  </a:txBody>
                  <a:tcPr marL="125995" marR="125995" marT="62997" marB="62997" anchor="ctr">
                    <a:solidFill>
                      <a:srgbClr val="002664"/>
                    </a:solidFill>
                  </a:tcPr>
                </a:tc>
                <a:extLst>
                  <a:ext uri="{0D108BD9-81ED-4DB2-BD59-A6C34878D82A}">
                    <a16:rowId xmlns:a16="http://schemas.microsoft.com/office/drawing/2014/main" val="4191726721"/>
                  </a:ext>
                </a:extLst>
              </a:tr>
              <a:tr h="629975">
                <a:tc>
                  <a:txBody>
                    <a:bodyPr/>
                    <a:lstStyle/>
                    <a:p>
                      <a:pPr marL="0" algn="ctr" defTabSz="1219200" rtl="0" eaLnBrk="1" latinLnBrk="0" hangingPunct="1"/>
                      <a:r>
                        <a:rPr lang="zh-CN" altLang="en-US" sz="2000" b="0" kern="1200" dirty="0">
                          <a:solidFill>
                            <a:schemeClr val="tx1"/>
                          </a:solidFill>
                          <a:latin typeface="+mn-ea"/>
                          <a:ea typeface="+mn-ea"/>
                          <a:cs typeface="+mn-cs"/>
                        </a:rPr>
                        <a:t>原方法</a:t>
                      </a:r>
                    </a:p>
                  </a:txBody>
                  <a:tcPr marL="125995" marR="125995" marT="62997" marB="62997"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N×C</a:t>
                      </a:r>
                      <a:r>
                        <a:rPr lang="en-US" altLang="zh-CN" sz="2400" dirty="0">
                          <a:latin typeface="+mn-ea"/>
                          <a:ea typeface="+mn-ea"/>
                        </a:rPr>
                        <a:t>×H×W</a:t>
                      </a:r>
                      <a:endParaRPr lang="zh-CN" altLang="en-US" dirty="0">
                        <a:latin typeface="+mn-ea"/>
                        <a:ea typeface="+mn-ea"/>
                      </a:endParaRPr>
                    </a:p>
                  </a:txBody>
                  <a:tcPr marL="125995" marR="125995" marT="62997" marB="62997"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2(N×C</a:t>
                      </a:r>
                      <a:r>
                        <a:rPr lang="en-US" altLang="zh-CN" sz="2400" dirty="0">
                          <a:latin typeface="+mn-ea"/>
                          <a:ea typeface="+mn-ea"/>
                        </a:rPr>
                        <a:t>×H×W</a:t>
                      </a:r>
                      <a:r>
                        <a:rPr lang="en-US" altLang="zh-CN" dirty="0">
                          <a:latin typeface="+mn-ea"/>
                          <a:ea typeface="+mn-ea"/>
                        </a:rPr>
                        <a:t>)</a:t>
                      </a:r>
                    </a:p>
                  </a:txBody>
                  <a:tcPr marL="125995" marR="125995" marT="62997" marB="62997"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N×C</a:t>
                      </a:r>
                      <a:r>
                        <a:rPr lang="en-US" altLang="zh-CN" sz="2400" dirty="0">
                          <a:latin typeface="+mn-ea"/>
                          <a:ea typeface="+mn-ea"/>
                        </a:rPr>
                        <a:t>×H×W</a:t>
                      </a:r>
                      <a:endParaRPr lang="zh-CN" altLang="en-US" dirty="0">
                        <a:latin typeface="+mn-ea"/>
                        <a:ea typeface="+mn-ea"/>
                      </a:endParaRPr>
                    </a:p>
                  </a:txBody>
                  <a:tcPr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2(N×C</a:t>
                      </a:r>
                      <a:r>
                        <a:rPr lang="en-US" altLang="zh-CN" sz="2400" dirty="0">
                          <a:latin typeface="+mn-ea"/>
                          <a:ea typeface="+mn-ea"/>
                        </a:rPr>
                        <a:t>×H×W</a:t>
                      </a:r>
                      <a:r>
                        <a:rPr lang="en-US" altLang="zh-CN" dirty="0">
                          <a:latin typeface="+mn-ea"/>
                          <a:ea typeface="+mn-ea"/>
                        </a:rPr>
                        <a:t>)</a:t>
                      </a:r>
                    </a:p>
                  </a:txBody>
                  <a:tcPr anchor="ctr"/>
                </a:tc>
                <a:extLst>
                  <a:ext uri="{0D108BD9-81ED-4DB2-BD59-A6C34878D82A}">
                    <a16:rowId xmlns:a16="http://schemas.microsoft.com/office/drawing/2014/main" val="4093052466"/>
                  </a:ext>
                </a:extLst>
              </a:tr>
              <a:tr h="629975">
                <a:tc>
                  <a:txBody>
                    <a:bodyPr/>
                    <a:lstStyle/>
                    <a:p>
                      <a:pPr marL="0" algn="ctr" defTabSz="1219200" rtl="0" eaLnBrk="1" latinLnBrk="0" hangingPunct="1"/>
                      <a:r>
                        <a:rPr lang="zh-CN" altLang="en-US" sz="2000" b="0" kern="1200" dirty="0">
                          <a:solidFill>
                            <a:schemeClr val="tx1"/>
                          </a:solidFill>
                          <a:latin typeface="+mn-ea"/>
                          <a:ea typeface="+mn-ea"/>
                          <a:cs typeface="+mn-cs"/>
                        </a:rPr>
                        <a:t>简化计算</a:t>
                      </a:r>
                    </a:p>
                  </a:txBody>
                  <a:tcPr marL="125995" marR="125995" marT="62997" marB="62997" anchor="ctr"/>
                </a:tc>
                <a:tc>
                  <a:txBody>
                    <a:bodyPr/>
                    <a:lstStyle/>
                    <a:p>
                      <a:pPr marL="0" algn="ctr" defTabSz="1219200" rtl="0" eaLnBrk="1" latinLnBrk="0" hangingPunct="1"/>
                      <a:r>
                        <a:rPr lang="en-US" altLang="zh-CN" b="1" dirty="0">
                          <a:latin typeface="+mn-ea"/>
                          <a:ea typeface="+mn-ea"/>
                        </a:rPr>
                        <a:t>C</a:t>
                      </a:r>
                      <a:endParaRPr lang="zh-CN" altLang="en-US" b="1" dirty="0">
                        <a:latin typeface="+mn-ea"/>
                        <a:ea typeface="+mn-ea"/>
                      </a:endParaRPr>
                    </a:p>
                  </a:txBody>
                  <a:tcPr marL="125995" marR="125995" marT="62997" marB="62997"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b="1" dirty="0">
                          <a:latin typeface="+mn-ea"/>
                          <a:ea typeface="+mn-ea"/>
                        </a:rPr>
                        <a:t>N×C</a:t>
                      </a:r>
                      <a:r>
                        <a:rPr lang="en-US" altLang="zh-CN" sz="2400" b="1" dirty="0">
                          <a:latin typeface="+mn-ea"/>
                          <a:ea typeface="+mn-ea"/>
                        </a:rPr>
                        <a:t>×H×W+2C</a:t>
                      </a:r>
                      <a:endParaRPr lang="zh-CN" altLang="en-US" b="1" dirty="0">
                        <a:latin typeface="+mn-ea"/>
                        <a:ea typeface="+mn-ea"/>
                      </a:endParaRPr>
                    </a:p>
                  </a:txBody>
                  <a:tcPr marL="125995" marR="125995" marT="62997" marB="62997" anchor="ctr"/>
                </a:tc>
                <a:tc>
                  <a:txBody>
                    <a:bodyPr/>
                    <a:lstStyle/>
                    <a:p>
                      <a:pPr marL="0" algn="ctr" defTabSz="1219200" rtl="0" eaLnBrk="1" latinLnBrk="0" hangingPunct="1">
                        <a:buNone/>
                      </a:pPr>
                      <a:r>
                        <a:rPr lang="en-US" altLang="zh-CN" b="1" dirty="0">
                          <a:latin typeface="+mn-ea"/>
                          <a:ea typeface="+mn-ea"/>
                        </a:rPr>
                        <a:t>C</a:t>
                      </a:r>
                      <a:endParaRPr lang="zh-CN" altLang="en-US" b="1" dirty="0">
                        <a:latin typeface="+mn-ea"/>
                        <a:ea typeface="+mn-ea"/>
                      </a:endParaRPr>
                    </a:p>
                  </a:txBody>
                  <a:tcPr marL="125995" marR="125995" marT="62997" marB="62997" anchor="ct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b="1" dirty="0">
                          <a:latin typeface="+mn-ea"/>
                          <a:ea typeface="+mn-ea"/>
                        </a:rPr>
                        <a:t>N×C</a:t>
                      </a:r>
                      <a:r>
                        <a:rPr lang="en-US" altLang="zh-CN" sz="2400" b="1" dirty="0">
                          <a:latin typeface="+mn-ea"/>
                          <a:ea typeface="+mn-ea"/>
                        </a:rPr>
                        <a:t>×H×W+C</a:t>
                      </a:r>
                      <a:endParaRPr lang="en-US" altLang="zh-CN" b="1" dirty="0">
                        <a:latin typeface="+mn-ea"/>
                        <a:ea typeface="+mn-ea"/>
                      </a:endParaRPr>
                    </a:p>
                  </a:txBody>
                  <a:tcPr marL="125995" marR="125995" marT="62997" marB="62997" anchor="ctr"/>
                </a:tc>
                <a:extLst>
                  <a:ext uri="{0D108BD9-81ED-4DB2-BD59-A6C34878D82A}">
                    <a16:rowId xmlns:a16="http://schemas.microsoft.com/office/drawing/2014/main" val="571892784"/>
                  </a:ext>
                </a:extLst>
              </a:tr>
            </a:tbl>
          </a:graphicData>
        </a:graphic>
      </p:graphicFrame>
      <p:sp>
        <p:nvSpPr>
          <p:cNvPr id="12" name="矩形 11">
            <a:extLst>
              <a:ext uri="{FF2B5EF4-FFF2-40B4-BE49-F238E27FC236}">
                <a16:creationId xmlns:a16="http://schemas.microsoft.com/office/drawing/2014/main" id="{BEE258C0-1B82-997C-C015-CCA4E80BEE06}"/>
              </a:ext>
            </a:extLst>
          </p:cNvPr>
          <p:cNvSpPr/>
          <p:nvPr/>
        </p:nvSpPr>
        <p:spPr>
          <a:xfrm>
            <a:off x="889938" y="1792706"/>
            <a:ext cx="1742735"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 原</a:t>
            </a:r>
            <a:r>
              <a:rPr lang="en-US" altLang="zh-CN" dirty="0">
                <a:latin typeface="+mn-ea"/>
              </a:rPr>
              <a:t>BN</a:t>
            </a:r>
            <a:r>
              <a:rPr lang="zh-CN" altLang="en-US" dirty="0">
                <a:latin typeface="+mn-ea"/>
              </a:rPr>
              <a:t>计算公式</a:t>
            </a:r>
          </a:p>
        </p:txBody>
      </p:sp>
      <p:sp>
        <p:nvSpPr>
          <p:cNvPr id="14" name="矩形 13">
            <a:extLst>
              <a:ext uri="{FF2B5EF4-FFF2-40B4-BE49-F238E27FC236}">
                <a16:creationId xmlns:a16="http://schemas.microsoft.com/office/drawing/2014/main" id="{46AC8DE7-8E50-FD65-4362-2BAE4295A737}"/>
              </a:ext>
            </a:extLst>
          </p:cNvPr>
          <p:cNvSpPr/>
          <p:nvPr/>
        </p:nvSpPr>
        <p:spPr>
          <a:xfrm>
            <a:off x="4687222" y="1792706"/>
            <a:ext cx="2105335"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 简化计算核心实现</a:t>
            </a:r>
          </a:p>
        </p:txBody>
      </p:sp>
      <p:sp>
        <p:nvSpPr>
          <p:cNvPr id="15" name="矩形 14">
            <a:extLst>
              <a:ext uri="{FF2B5EF4-FFF2-40B4-BE49-F238E27FC236}">
                <a16:creationId xmlns:a16="http://schemas.microsoft.com/office/drawing/2014/main" id="{4C1865EB-D3DD-FF3C-2E79-61C1E4690B99}"/>
              </a:ext>
            </a:extLst>
          </p:cNvPr>
          <p:cNvSpPr/>
          <p:nvPr/>
        </p:nvSpPr>
        <p:spPr>
          <a:xfrm>
            <a:off x="9037263" y="1008960"/>
            <a:ext cx="1669463"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mn-ea"/>
              </a:rPr>
              <a:t> 最终简化结果</a:t>
            </a:r>
          </a:p>
        </p:txBody>
      </p:sp>
      <p:sp>
        <p:nvSpPr>
          <p:cNvPr id="2" name="文本框 1">
            <a:extLst>
              <a:ext uri="{FF2B5EF4-FFF2-40B4-BE49-F238E27FC236}">
                <a16:creationId xmlns:a16="http://schemas.microsoft.com/office/drawing/2014/main" id="{878987D1-9616-D111-DF62-B8AE07136502}"/>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9</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5E56F-AD2B-6871-9BBB-375A8035FB55}"/>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295EB2AB-50B3-B872-FD35-F093862B184B}"/>
              </a:ext>
            </a:extLst>
          </p:cNvPr>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a:t>
            </a:r>
            <a:r>
              <a:rPr kumimoji="1" lang="en-US" altLang="zh-CN" dirty="0" err="1">
                <a:solidFill>
                  <a:srgbClr val="002664"/>
                </a:solidFill>
              </a:rPr>
              <a:t>LeakyReLU</a:t>
            </a:r>
            <a:endParaRPr kumimoji="1" lang="en-US" altLang="zh-CN" dirty="0">
              <a:solidFill>
                <a:srgbClr val="002664"/>
              </a:solidFill>
            </a:endParaRPr>
          </a:p>
        </p:txBody>
      </p:sp>
      <p:grpSp>
        <p:nvGrpSpPr>
          <p:cNvPr id="2" name="组合 1">
            <a:extLst>
              <a:ext uri="{FF2B5EF4-FFF2-40B4-BE49-F238E27FC236}">
                <a16:creationId xmlns:a16="http://schemas.microsoft.com/office/drawing/2014/main" id="{1F360A1C-209C-7AD1-4B37-A9A559BD1621}"/>
              </a:ext>
            </a:extLst>
          </p:cNvPr>
          <p:cNvGrpSpPr/>
          <p:nvPr/>
        </p:nvGrpSpPr>
        <p:grpSpPr>
          <a:xfrm>
            <a:off x="7212190" y="2779138"/>
            <a:ext cx="4781888" cy="3408934"/>
            <a:chOff x="7241769" y="1058656"/>
            <a:chExt cx="4781888" cy="3408934"/>
          </a:xfrm>
        </p:grpSpPr>
        <p:sp>
          <p:nvSpPr>
            <p:cNvPr id="16" name="矩形 15">
              <a:extLst>
                <a:ext uri="{FF2B5EF4-FFF2-40B4-BE49-F238E27FC236}">
                  <a16:creationId xmlns:a16="http://schemas.microsoft.com/office/drawing/2014/main" id="{05806C1E-AF75-151B-1A49-023E04E032B1}"/>
                </a:ext>
              </a:extLst>
            </p:cNvPr>
            <p:cNvSpPr/>
            <p:nvPr/>
          </p:nvSpPr>
          <p:spPr>
            <a:xfrm>
              <a:off x="8143147" y="1058656"/>
              <a:ext cx="3807669" cy="707882"/>
            </a:xfrm>
            <a:prstGeom prst="rect">
              <a:avLst/>
            </a:prstGeom>
          </p:spPr>
          <p:txBody>
            <a:bodyPr wrap="square" lIns="91436" tIns="45718" rIns="91436" bIns="45718">
              <a:spAutoFit/>
            </a:bodyPr>
            <a:lstStyle/>
            <a:p>
              <a:pPr marL="342900" indent="-342900">
                <a:buFont typeface="Arial" panose="020B0604020202020204" pitchFamily="34" charset="0"/>
                <a:buChar char="•"/>
              </a:pPr>
              <a:r>
                <a:rPr lang="zh-CN" altLang="en-US" sz="2000" dirty="0">
                  <a:solidFill>
                    <a:schemeClr val="tx1">
                      <a:lumMod val="85000"/>
                      <a:lumOff val="15000"/>
                    </a:schemeClr>
                  </a:solidFill>
                  <a:latin typeface="+mn-ea"/>
                </a:rPr>
                <a:t>输入张量</a:t>
              </a:r>
              <a:r>
                <a:rPr lang="zh-CN" altLang="en-US" sz="2000" b="1" dirty="0">
                  <a:solidFill>
                    <a:schemeClr val="tx1">
                      <a:lumMod val="85000"/>
                      <a:lumOff val="15000"/>
                    </a:schemeClr>
                  </a:solidFill>
                  <a:highlight>
                    <a:srgbClr val="FFFF00"/>
                  </a:highlight>
                  <a:latin typeface="+mn-ea"/>
                </a:rPr>
                <a:t>按 </a:t>
              </a:r>
              <a:r>
                <a:rPr lang="en-US" altLang="zh-CN" sz="2000" b="1" dirty="0">
                  <a:solidFill>
                    <a:schemeClr val="tx1">
                      <a:lumMod val="85000"/>
                      <a:lumOff val="15000"/>
                    </a:schemeClr>
                  </a:solidFill>
                  <a:highlight>
                    <a:srgbClr val="FFFF00"/>
                  </a:highlight>
                  <a:latin typeface="+mn-ea"/>
                </a:rPr>
                <a:t>4 </a:t>
              </a:r>
              <a:r>
                <a:rPr lang="zh-CN" altLang="en-US" sz="2000" b="1" dirty="0">
                  <a:solidFill>
                    <a:schemeClr val="tx1">
                      <a:lumMod val="85000"/>
                      <a:lumOff val="15000"/>
                    </a:schemeClr>
                  </a:solidFill>
                  <a:highlight>
                    <a:srgbClr val="FFFF00"/>
                  </a:highlight>
                  <a:latin typeface="+mn-ea"/>
                </a:rPr>
                <a:t>位对齐</a:t>
              </a:r>
              <a:endParaRPr lang="en-US" altLang="zh-CN" sz="2000" b="1" dirty="0">
                <a:solidFill>
                  <a:schemeClr val="tx1">
                    <a:lumMod val="85000"/>
                    <a:lumOff val="15000"/>
                  </a:schemeClr>
                </a:solidFill>
                <a:highlight>
                  <a:srgbClr val="FFFF00"/>
                </a:highlight>
                <a:latin typeface="+mn-ea"/>
              </a:endParaRPr>
            </a:p>
            <a:p>
              <a:pPr marL="342900" indent="-342900">
                <a:buFont typeface="Arial" panose="020B0604020202020204" pitchFamily="34" charset="0"/>
                <a:buChar char="•"/>
              </a:pPr>
              <a:r>
                <a:rPr lang="zh-CN" altLang="en-US" sz="2000" dirty="0">
                  <a:solidFill>
                    <a:schemeClr val="tx1">
                      <a:lumMod val="85000"/>
                      <a:lumOff val="15000"/>
                    </a:schemeClr>
                  </a:solidFill>
                  <a:latin typeface="+mn-ea"/>
                </a:rPr>
                <a:t>批量加载与存储</a:t>
              </a:r>
            </a:p>
          </p:txBody>
        </p:sp>
        <p:grpSp>
          <p:nvGrpSpPr>
            <p:cNvPr id="17" name="组合 16">
              <a:extLst>
                <a:ext uri="{FF2B5EF4-FFF2-40B4-BE49-F238E27FC236}">
                  <a16:creationId xmlns:a16="http://schemas.microsoft.com/office/drawing/2014/main" id="{D7F4779F-CA63-5A14-5119-595868329345}"/>
                </a:ext>
              </a:extLst>
            </p:cNvPr>
            <p:cNvGrpSpPr/>
            <p:nvPr/>
          </p:nvGrpSpPr>
          <p:grpSpPr>
            <a:xfrm>
              <a:off x="7241769" y="1067986"/>
              <a:ext cx="720000" cy="720000"/>
              <a:chOff x="1050901" y="5208240"/>
              <a:chExt cx="720000" cy="720000"/>
            </a:xfrm>
          </p:grpSpPr>
          <p:sp>
            <p:nvSpPr>
              <p:cNvPr id="18" name="矩形 17">
                <a:extLst>
                  <a:ext uri="{FF2B5EF4-FFF2-40B4-BE49-F238E27FC236}">
                    <a16:creationId xmlns:a16="http://schemas.microsoft.com/office/drawing/2014/main" id="{87DA8902-FB7E-CEA5-7FD7-8A4BB345C549}"/>
                  </a:ext>
                </a:extLst>
              </p:cNvPr>
              <p:cNvSpPr>
                <a:spLocks noChangeAspect="1"/>
              </p:cNvSpPr>
              <p:nvPr/>
            </p:nvSpPr>
            <p:spPr>
              <a:xfrm>
                <a:off x="1050901" y="5208240"/>
                <a:ext cx="720000" cy="72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grpSp>
            <p:nvGrpSpPr>
              <p:cNvPr id="19" name="组合 18">
                <a:extLst>
                  <a:ext uri="{FF2B5EF4-FFF2-40B4-BE49-F238E27FC236}">
                    <a16:creationId xmlns:a16="http://schemas.microsoft.com/office/drawing/2014/main" id="{5FF859DF-2C90-D924-B15C-E95EE9EC06FC}"/>
                  </a:ext>
                </a:extLst>
              </p:cNvPr>
              <p:cNvGrpSpPr/>
              <p:nvPr/>
            </p:nvGrpSpPr>
            <p:grpSpPr>
              <a:xfrm>
                <a:off x="1198771" y="5355768"/>
                <a:ext cx="440632" cy="398667"/>
                <a:chOff x="5632450" y="3006725"/>
                <a:chExt cx="933450" cy="844551"/>
              </a:xfrm>
            </p:grpSpPr>
            <p:sp>
              <p:nvSpPr>
                <p:cNvPr id="20" name="Freeform 9">
                  <a:extLst>
                    <a:ext uri="{FF2B5EF4-FFF2-40B4-BE49-F238E27FC236}">
                      <a16:creationId xmlns:a16="http://schemas.microsoft.com/office/drawing/2014/main" id="{822E731C-59D5-E25C-020E-559E8B1BA1AB}"/>
                    </a:ext>
                  </a:extLst>
                </p:cNvPr>
                <p:cNvSpPr/>
                <p:nvPr/>
              </p:nvSpPr>
              <p:spPr bwMode="auto">
                <a:xfrm>
                  <a:off x="5632450" y="3006725"/>
                  <a:ext cx="933450" cy="700089"/>
                </a:xfrm>
                <a:custGeom>
                  <a:avLst/>
                  <a:gdLst>
                    <a:gd name="T0" fmla="*/ 123 w 246"/>
                    <a:gd name="T1" fmla="*/ 0 h 184"/>
                    <a:gd name="T2" fmla="*/ 0 w 246"/>
                    <a:gd name="T3" fmla="*/ 124 h 184"/>
                    <a:gd name="T4" fmla="*/ 15 w 246"/>
                    <a:gd name="T5" fmla="*/ 183 h 184"/>
                    <a:gd name="T6" fmla="*/ 15 w 246"/>
                    <a:gd name="T7" fmla="*/ 150 h 184"/>
                    <a:gd name="T8" fmla="*/ 21 w 246"/>
                    <a:gd name="T9" fmla="*/ 134 h 184"/>
                    <a:gd name="T10" fmla="*/ 20 w 246"/>
                    <a:gd name="T11" fmla="*/ 124 h 184"/>
                    <a:gd name="T12" fmla="*/ 123 w 246"/>
                    <a:gd name="T13" fmla="*/ 21 h 184"/>
                    <a:gd name="T14" fmla="*/ 226 w 246"/>
                    <a:gd name="T15" fmla="*/ 124 h 184"/>
                    <a:gd name="T16" fmla="*/ 225 w 246"/>
                    <a:gd name="T17" fmla="*/ 135 h 184"/>
                    <a:gd name="T18" fmla="*/ 230 w 246"/>
                    <a:gd name="T19" fmla="*/ 150 h 184"/>
                    <a:gd name="T20" fmla="*/ 230 w 246"/>
                    <a:gd name="T21" fmla="*/ 184 h 184"/>
                    <a:gd name="T22" fmla="*/ 246 w 246"/>
                    <a:gd name="T23" fmla="*/ 124 h 184"/>
                    <a:gd name="T24" fmla="*/ 123 w 246"/>
                    <a:gd name="T2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184">
                      <a:moveTo>
                        <a:pt x="123" y="0"/>
                      </a:moveTo>
                      <a:cubicBezTo>
                        <a:pt x="55" y="1"/>
                        <a:pt x="0" y="56"/>
                        <a:pt x="0" y="124"/>
                      </a:cubicBezTo>
                      <a:cubicBezTo>
                        <a:pt x="0" y="144"/>
                        <a:pt x="5" y="165"/>
                        <a:pt x="15" y="183"/>
                      </a:cubicBezTo>
                      <a:cubicBezTo>
                        <a:pt x="15" y="150"/>
                        <a:pt x="15" y="150"/>
                        <a:pt x="15" y="150"/>
                      </a:cubicBezTo>
                      <a:cubicBezTo>
                        <a:pt x="15" y="144"/>
                        <a:pt x="17" y="139"/>
                        <a:pt x="21" y="134"/>
                      </a:cubicBezTo>
                      <a:cubicBezTo>
                        <a:pt x="20" y="130"/>
                        <a:pt x="20" y="127"/>
                        <a:pt x="20" y="124"/>
                      </a:cubicBezTo>
                      <a:cubicBezTo>
                        <a:pt x="20" y="67"/>
                        <a:pt x="66" y="21"/>
                        <a:pt x="123" y="21"/>
                      </a:cubicBezTo>
                      <a:cubicBezTo>
                        <a:pt x="180" y="21"/>
                        <a:pt x="226" y="67"/>
                        <a:pt x="226" y="124"/>
                      </a:cubicBezTo>
                      <a:cubicBezTo>
                        <a:pt x="226" y="128"/>
                        <a:pt x="225" y="131"/>
                        <a:pt x="225" y="135"/>
                      </a:cubicBezTo>
                      <a:cubicBezTo>
                        <a:pt x="228" y="139"/>
                        <a:pt x="230" y="145"/>
                        <a:pt x="230" y="150"/>
                      </a:cubicBezTo>
                      <a:cubicBezTo>
                        <a:pt x="230" y="184"/>
                        <a:pt x="230" y="184"/>
                        <a:pt x="230" y="184"/>
                      </a:cubicBezTo>
                      <a:cubicBezTo>
                        <a:pt x="241" y="166"/>
                        <a:pt x="246" y="145"/>
                        <a:pt x="246" y="124"/>
                      </a:cubicBezTo>
                      <a:cubicBezTo>
                        <a:pt x="246" y="56"/>
                        <a:pt x="191" y="1"/>
                        <a:pt x="123" y="0"/>
                      </a:cubicBezTo>
                    </a:path>
                  </a:pathLst>
                </a:custGeom>
                <a:solidFill>
                  <a:schemeClr val="bg1"/>
                </a:solidFill>
                <a:ln>
                  <a:noFill/>
                </a:ln>
              </p:spPr>
              <p:txBody>
                <a:bodyPr vert="horz" wrap="square" lIns="91440" tIns="45720" rIns="91440" bIns="45720" numCol="1" anchor="t" anchorCtr="0" compatLnSpc="1"/>
                <a:lstStyle/>
                <a:p>
                  <a:endParaRPr lang="zh-CN" altLang="en-US" sz="2000">
                    <a:latin typeface="+mn-ea"/>
                  </a:endParaRPr>
                </a:p>
              </p:txBody>
            </p:sp>
            <p:sp>
              <p:nvSpPr>
                <p:cNvPr id="21" name="Freeform 10">
                  <a:extLst>
                    <a:ext uri="{FF2B5EF4-FFF2-40B4-BE49-F238E27FC236}">
                      <a16:creationId xmlns:a16="http://schemas.microsoft.com/office/drawing/2014/main" id="{66747216-2791-458F-9C5D-6682D7E0EA24}"/>
                    </a:ext>
                  </a:extLst>
                </p:cNvPr>
                <p:cNvSpPr/>
                <p:nvPr/>
              </p:nvSpPr>
              <p:spPr bwMode="auto">
                <a:xfrm>
                  <a:off x="5716588" y="3478213"/>
                  <a:ext cx="204788" cy="373063"/>
                </a:xfrm>
                <a:custGeom>
                  <a:avLst/>
                  <a:gdLst>
                    <a:gd name="T0" fmla="*/ 0 w 54"/>
                    <a:gd name="T1" fmla="*/ 21 h 98"/>
                    <a:gd name="T2" fmla="*/ 0 w 54"/>
                    <a:gd name="T3" fmla="*/ 26 h 98"/>
                    <a:gd name="T4" fmla="*/ 0 w 54"/>
                    <a:gd name="T5" fmla="*/ 58 h 98"/>
                    <a:gd name="T6" fmla="*/ 0 w 54"/>
                    <a:gd name="T7" fmla="*/ 72 h 98"/>
                    <a:gd name="T8" fmla="*/ 38 w 54"/>
                    <a:gd name="T9" fmla="*/ 98 h 98"/>
                    <a:gd name="T10" fmla="*/ 54 w 54"/>
                    <a:gd name="T11" fmla="*/ 98 h 98"/>
                    <a:gd name="T12" fmla="*/ 54 w 54"/>
                    <a:gd name="T13" fmla="*/ 0 h 98"/>
                    <a:gd name="T14" fmla="*/ 38 w 54"/>
                    <a:gd name="T15" fmla="*/ 0 h 98"/>
                    <a:gd name="T16" fmla="*/ 0 w 54"/>
                    <a:gd name="T17" fmla="*/ 2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8">
                      <a:moveTo>
                        <a:pt x="0" y="21"/>
                      </a:moveTo>
                      <a:cubicBezTo>
                        <a:pt x="0" y="23"/>
                        <a:pt x="0" y="24"/>
                        <a:pt x="0" y="26"/>
                      </a:cubicBezTo>
                      <a:cubicBezTo>
                        <a:pt x="0" y="58"/>
                        <a:pt x="0" y="58"/>
                        <a:pt x="0" y="58"/>
                      </a:cubicBezTo>
                      <a:cubicBezTo>
                        <a:pt x="0" y="72"/>
                        <a:pt x="0" y="72"/>
                        <a:pt x="0" y="72"/>
                      </a:cubicBezTo>
                      <a:cubicBezTo>
                        <a:pt x="0" y="86"/>
                        <a:pt x="17" y="98"/>
                        <a:pt x="38" y="98"/>
                      </a:cubicBezTo>
                      <a:cubicBezTo>
                        <a:pt x="54" y="98"/>
                        <a:pt x="54" y="98"/>
                        <a:pt x="54" y="98"/>
                      </a:cubicBezTo>
                      <a:cubicBezTo>
                        <a:pt x="54" y="0"/>
                        <a:pt x="54" y="0"/>
                        <a:pt x="54" y="0"/>
                      </a:cubicBezTo>
                      <a:cubicBezTo>
                        <a:pt x="38" y="0"/>
                        <a:pt x="38" y="0"/>
                        <a:pt x="38" y="0"/>
                      </a:cubicBezTo>
                      <a:cubicBezTo>
                        <a:pt x="19" y="0"/>
                        <a:pt x="4" y="9"/>
                        <a:pt x="0" y="21"/>
                      </a:cubicBezTo>
                    </a:path>
                  </a:pathLst>
                </a:custGeom>
                <a:solidFill>
                  <a:schemeClr val="bg1"/>
                </a:solidFill>
                <a:ln>
                  <a:noFill/>
                </a:ln>
              </p:spPr>
              <p:txBody>
                <a:bodyPr vert="horz" wrap="square" lIns="91440" tIns="45720" rIns="91440" bIns="45720" numCol="1" anchor="t" anchorCtr="0" compatLnSpc="1"/>
                <a:lstStyle/>
                <a:p>
                  <a:endParaRPr lang="zh-CN" altLang="en-US" sz="2000">
                    <a:latin typeface="+mn-ea"/>
                  </a:endParaRPr>
                </a:p>
              </p:txBody>
            </p:sp>
            <p:sp>
              <p:nvSpPr>
                <p:cNvPr id="22" name="Freeform 11">
                  <a:extLst>
                    <a:ext uri="{FF2B5EF4-FFF2-40B4-BE49-F238E27FC236}">
                      <a16:creationId xmlns:a16="http://schemas.microsoft.com/office/drawing/2014/main" id="{A28B87E4-B3AD-2773-47D5-97F2AC5A6AD2}"/>
                    </a:ext>
                  </a:extLst>
                </p:cNvPr>
                <p:cNvSpPr/>
                <p:nvPr/>
              </p:nvSpPr>
              <p:spPr bwMode="auto">
                <a:xfrm>
                  <a:off x="6278563" y="3478213"/>
                  <a:ext cx="200025" cy="373063"/>
                </a:xfrm>
                <a:custGeom>
                  <a:avLst/>
                  <a:gdLst>
                    <a:gd name="T0" fmla="*/ 53 w 53"/>
                    <a:gd name="T1" fmla="*/ 72 h 98"/>
                    <a:gd name="T2" fmla="*/ 53 w 53"/>
                    <a:gd name="T3" fmla="*/ 57 h 98"/>
                    <a:gd name="T4" fmla="*/ 53 w 53"/>
                    <a:gd name="T5" fmla="*/ 26 h 98"/>
                    <a:gd name="T6" fmla="*/ 53 w 53"/>
                    <a:gd name="T7" fmla="*/ 23 h 98"/>
                    <a:gd name="T8" fmla="*/ 16 w 53"/>
                    <a:gd name="T9" fmla="*/ 0 h 98"/>
                    <a:gd name="T10" fmla="*/ 0 w 53"/>
                    <a:gd name="T11" fmla="*/ 0 h 98"/>
                    <a:gd name="T12" fmla="*/ 0 w 53"/>
                    <a:gd name="T13" fmla="*/ 98 h 98"/>
                    <a:gd name="T14" fmla="*/ 16 w 53"/>
                    <a:gd name="T15" fmla="*/ 98 h 98"/>
                    <a:gd name="T16" fmla="*/ 53 w 53"/>
                    <a:gd name="T17" fmla="*/ 7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8">
                      <a:moveTo>
                        <a:pt x="53" y="72"/>
                      </a:moveTo>
                      <a:cubicBezTo>
                        <a:pt x="53" y="57"/>
                        <a:pt x="53" y="57"/>
                        <a:pt x="53" y="57"/>
                      </a:cubicBezTo>
                      <a:cubicBezTo>
                        <a:pt x="53" y="26"/>
                        <a:pt x="53" y="26"/>
                        <a:pt x="53" y="26"/>
                      </a:cubicBezTo>
                      <a:cubicBezTo>
                        <a:pt x="53" y="25"/>
                        <a:pt x="53" y="24"/>
                        <a:pt x="53" y="23"/>
                      </a:cubicBezTo>
                      <a:cubicBezTo>
                        <a:pt x="51" y="10"/>
                        <a:pt x="35" y="0"/>
                        <a:pt x="16" y="0"/>
                      </a:cubicBezTo>
                      <a:cubicBezTo>
                        <a:pt x="0" y="0"/>
                        <a:pt x="0" y="0"/>
                        <a:pt x="0" y="0"/>
                      </a:cubicBezTo>
                      <a:cubicBezTo>
                        <a:pt x="0" y="98"/>
                        <a:pt x="0" y="98"/>
                        <a:pt x="0" y="98"/>
                      </a:cubicBezTo>
                      <a:cubicBezTo>
                        <a:pt x="16" y="98"/>
                        <a:pt x="16" y="98"/>
                        <a:pt x="16" y="98"/>
                      </a:cubicBezTo>
                      <a:cubicBezTo>
                        <a:pt x="36" y="98"/>
                        <a:pt x="53" y="86"/>
                        <a:pt x="53" y="72"/>
                      </a:cubicBezTo>
                    </a:path>
                  </a:pathLst>
                </a:custGeom>
                <a:solidFill>
                  <a:schemeClr val="bg1"/>
                </a:solidFill>
                <a:ln>
                  <a:noFill/>
                </a:ln>
              </p:spPr>
              <p:txBody>
                <a:bodyPr vert="horz" wrap="square" lIns="91440" tIns="45720" rIns="91440" bIns="45720" numCol="1" anchor="t" anchorCtr="0" compatLnSpc="1"/>
                <a:lstStyle/>
                <a:p>
                  <a:endParaRPr lang="zh-CN" altLang="en-US" sz="2000">
                    <a:latin typeface="+mn-ea"/>
                  </a:endParaRPr>
                </a:p>
              </p:txBody>
            </p:sp>
          </p:grpSp>
        </p:grpSp>
        <p:grpSp>
          <p:nvGrpSpPr>
            <p:cNvPr id="23" name="组合 22">
              <a:extLst>
                <a:ext uri="{FF2B5EF4-FFF2-40B4-BE49-F238E27FC236}">
                  <a16:creationId xmlns:a16="http://schemas.microsoft.com/office/drawing/2014/main" id="{D9B8E048-2F47-A91F-ED5E-05F411BFA2AC}"/>
                </a:ext>
              </a:extLst>
            </p:cNvPr>
            <p:cNvGrpSpPr/>
            <p:nvPr/>
          </p:nvGrpSpPr>
          <p:grpSpPr>
            <a:xfrm>
              <a:off x="7241769" y="2356956"/>
              <a:ext cx="4631583" cy="729330"/>
              <a:chOff x="4638706" y="5198910"/>
              <a:chExt cx="4631583" cy="729330"/>
            </a:xfrm>
          </p:grpSpPr>
          <p:grpSp>
            <p:nvGrpSpPr>
              <p:cNvPr id="24" name="组合 23">
                <a:extLst>
                  <a:ext uri="{FF2B5EF4-FFF2-40B4-BE49-F238E27FC236}">
                    <a16:creationId xmlns:a16="http://schemas.microsoft.com/office/drawing/2014/main" id="{95D09E11-55A7-40E7-13E4-280391A66B75}"/>
                  </a:ext>
                </a:extLst>
              </p:cNvPr>
              <p:cNvGrpSpPr/>
              <p:nvPr/>
            </p:nvGrpSpPr>
            <p:grpSpPr>
              <a:xfrm>
                <a:off x="4638706" y="5198910"/>
                <a:ext cx="4631583" cy="729330"/>
                <a:chOff x="4832503" y="4915807"/>
                <a:chExt cx="4631583" cy="729330"/>
              </a:xfrm>
            </p:grpSpPr>
            <p:sp>
              <p:nvSpPr>
                <p:cNvPr id="29" name="矩形 28">
                  <a:extLst>
                    <a:ext uri="{FF2B5EF4-FFF2-40B4-BE49-F238E27FC236}">
                      <a16:creationId xmlns:a16="http://schemas.microsoft.com/office/drawing/2014/main" id="{3E1072D1-00B1-DEEE-BDE6-CC8FBCAE318E}"/>
                    </a:ext>
                  </a:extLst>
                </p:cNvPr>
                <p:cNvSpPr>
                  <a:spLocks noChangeAspect="1"/>
                </p:cNvSpPr>
                <p:nvPr/>
              </p:nvSpPr>
              <p:spPr>
                <a:xfrm>
                  <a:off x="4832503" y="4925137"/>
                  <a:ext cx="720000" cy="72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8645FE72-8BF0-0246-3DC2-B1CC6AF07F59}"/>
                        </a:ext>
                      </a:extLst>
                    </p:cNvPr>
                    <p:cNvSpPr/>
                    <p:nvPr/>
                  </p:nvSpPr>
                  <p:spPr>
                    <a:xfrm>
                      <a:off x="5758624" y="4915807"/>
                      <a:ext cx="3705462" cy="707882"/>
                    </a:xfrm>
                    <a:prstGeom prst="rect">
                      <a:avLst/>
                    </a:prstGeom>
                  </p:spPr>
                  <p:txBody>
                    <a:bodyPr wrap="square" lIns="91436" tIns="45718" rIns="91436" bIns="45718">
                      <a:spAutoFit/>
                    </a:bodyPr>
                    <a:lstStyle/>
                    <a:p>
                      <a:pPr marL="342900" indent="-342900">
                        <a:buFont typeface="Arial" panose="020B0604020202020204" pitchFamily="34" charset="0"/>
                        <a:buChar char="•"/>
                      </a:pPr>
                      <a:r>
                        <a:rPr lang="zh-CN" altLang="en-US" sz="2000" dirty="0">
                          <a:solidFill>
                            <a:schemeClr val="tx1">
                              <a:lumMod val="85000"/>
                              <a:lumOff val="15000"/>
                            </a:schemeClr>
                          </a:solidFill>
                          <a:latin typeface="+mn-ea"/>
                        </a:rPr>
                        <a:t>主循环使用 </a:t>
                      </a:r>
                      <a14:m>
                        <m:oMath xmlns:m="http://schemas.openxmlformats.org/officeDocument/2006/math">
                          <m:r>
                            <a:rPr lang="en-US" altLang="zh-CN" sz="2000" b="1" i="1" dirty="0" smtClean="0">
                              <a:solidFill>
                                <a:schemeClr val="tx1">
                                  <a:lumMod val="85000"/>
                                  <a:lumOff val="15000"/>
                                </a:schemeClr>
                              </a:solidFill>
                              <a:highlight>
                                <a:srgbClr val="FFFF00"/>
                              </a:highlight>
                              <a:latin typeface="Cambria Math" panose="02040503050406030204" pitchFamily="18" charset="0"/>
                            </a:rPr>
                            <m:t>𝒇𝒎𝒂𝒙𝒇</m:t>
                          </m:r>
                          <m:d>
                            <m:dPr>
                              <m:ctrlPr>
                                <a:rPr lang="en-US" altLang="zh-CN" sz="2000" b="1" i="1" dirty="0">
                                  <a:solidFill>
                                    <a:schemeClr val="tx1">
                                      <a:lumMod val="85000"/>
                                      <a:lumOff val="15000"/>
                                    </a:schemeClr>
                                  </a:solidFill>
                                  <a:latin typeface="Cambria Math" panose="02040503050406030204" pitchFamily="18" charset="0"/>
                                </a:rPr>
                              </m:ctrlPr>
                            </m:dPr>
                            <m:e>
                              <m:r>
                                <a:rPr lang="en-US" altLang="zh-CN" sz="2000" b="1" i="1" dirty="0">
                                  <a:solidFill>
                                    <a:schemeClr val="tx1">
                                      <a:lumMod val="85000"/>
                                      <a:lumOff val="15000"/>
                                    </a:schemeClr>
                                  </a:solidFill>
                                  <a:latin typeface="Cambria Math" panose="02040503050406030204" pitchFamily="18" charset="0"/>
                                </a:rPr>
                                <m:t>𝒙</m:t>
                              </m:r>
                              <m:r>
                                <a:rPr lang="en-US" altLang="zh-CN" sz="2000" b="1" i="1" dirty="0">
                                  <a:solidFill>
                                    <a:schemeClr val="tx1">
                                      <a:lumMod val="85000"/>
                                      <a:lumOff val="15000"/>
                                    </a:schemeClr>
                                  </a:solidFill>
                                  <a:latin typeface="Cambria Math" panose="02040503050406030204" pitchFamily="18" charset="0"/>
                                </a:rPr>
                                <m:t>, </m:t>
                              </m:r>
                              <m:r>
                                <a:rPr lang="en-US" altLang="zh-CN" sz="2000" b="1" i="1" dirty="0">
                                  <a:solidFill>
                                    <a:schemeClr val="tx1">
                                      <a:lumMod val="85000"/>
                                      <a:lumOff val="15000"/>
                                    </a:schemeClr>
                                  </a:solidFill>
                                  <a:latin typeface="Cambria Math" panose="02040503050406030204" pitchFamily="18" charset="0"/>
                                </a:rPr>
                                <m:t>𝜶</m:t>
                              </m:r>
                              <m:r>
                                <a:rPr lang="en-US" altLang="zh-CN" sz="2000" b="1" i="1" dirty="0">
                                  <a:solidFill>
                                    <a:schemeClr val="tx1">
                                      <a:lumMod val="85000"/>
                                      <a:lumOff val="15000"/>
                                    </a:schemeClr>
                                  </a:solidFill>
                                  <a:latin typeface="Cambria Math" panose="02040503050406030204" pitchFamily="18" charset="0"/>
                                </a:rPr>
                                <m:t>·</m:t>
                              </m:r>
                              <m:r>
                                <a:rPr lang="en-US" altLang="zh-CN" sz="2000" b="1" i="1" dirty="0">
                                  <a:solidFill>
                                    <a:schemeClr val="tx1">
                                      <a:lumMod val="85000"/>
                                      <a:lumOff val="15000"/>
                                    </a:schemeClr>
                                  </a:solidFill>
                                  <a:latin typeface="Cambria Math" panose="02040503050406030204" pitchFamily="18" charset="0"/>
                                </a:rPr>
                                <m:t>𝒙</m:t>
                              </m:r>
                            </m:e>
                          </m:d>
                        </m:oMath>
                      </a14:m>
                      <a:endParaRPr lang="en-US" altLang="zh-CN" sz="2000" b="1" dirty="0">
                        <a:solidFill>
                          <a:schemeClr val="tx1">
                            <a:lumMod val="85000"/>
                            <a:lumOff val="15000"/>
                          </a:schemeClr>
                        </a:solidFill>
                        <a:latin typeface="+mn-ea"/>
                      </a:endParaRPr>
                    </a:p>
                    <a:p>
                      <a:pPr marL="342900" indent="-342900">
                        <a:buFont typeface="Arial" panose="020B0604020202020204" pitchFamily="34" charset="0"/>
                        <a:buChar char="•"/>
                      </a:pPr>
                      <a:r>
                        <a:rPr lang="zh-CN" altLang="en-US" sz="2000" dirty="0">
                          <a:solidFill>
                            <a:schemeClr val="tx1">
                              <a:lumMod val="85000"/>
                              <a:lumOff val="15000"/>
                            </a:schemeClr>
                          </a:solidFill>
                          <a:latin typeface="+mn-ea"/>
                        </a:rPr>
                        <a:t>避免</a:t>
                      </a:r>
                      <a:r>
                        <a:rPr lang="en-US" altLang="zh-CN" sz="2000" dirty="0">
                          <a:solidFill>
                            <a:schemeClr val="tx1">
                              <a:lumMod val="85000"/>
                              <a:lumOff val="15000"/>
                            </a:schemeClr>
                          </a:solidFill>
                          <a:latin typeface="+mn-ea"/>
                        </a:rPr>
                        <a:t>warp</a:t>
                      </a:r>
                      <a:r>
                        <a:rPr lang="zh-CN" altLang="en-US" sz="2000" dirty="0">
                          <a:solidFill>
                            <a:schemeClr val="tx1">
                              <a:lumMod val="85000"/>
                              <a:lumOff val="15000"/>
                            </a:schemeClr>
                          </a:solidFill>
                          <a:latin typeface="+mn-ea"/>
                        </a:rPr>
                        <a:t>分歧。</a:t>
                      </a:r>
                    </a:p>
                  </p:txBody>
                </p:sp>
              </mc:Choice>
              <mc:Fallback xmlns="">
                <p:sp>
                  <p:nvSpPr>
                    <p:cNvPr id="30" name="矩形 29">
                      <a:extLst>
                        <a:ext uri="{FF2B5EF4-FFF2-40B4-BE49-F238E27FC236}">
                          <a16:creationId xmlns:a16="http://schemas.microsoft.com/office/drawing/2014/main" id="{8645FE72-8BF0-0246-3DC2-B1CC6AF07F59}"/>
                        </a:ext>
                      </a:extLst>
                    </p:cNvPr>
                    <p:cNvSpPr>
                      <a:spLocks noRot="1" noChangeAspect="1" noMove="1" noResize="1" noEditPoints="1" noAdjustHandles="1" noChangeArrowheads="1" noChangeShapeType="1" noTextEdit="1"/>
                    </p:cNvSpPr>
                    <p:nvPr/>
                  </p:nvSpPr>
                  <p:spPr>
                    <a:xfrm>
                      <a:off x="5758624" y="4915807"/>
                      <a:ext cx="3705462" cy="707882"/>
                    </a:xfrm>
                    <a:prstGeom prst="rect">
                      <a:avLst/>
                    </a:prstGeom>
                    <a:blipFill>
                      <a:blip r:embed="rId3"/>
                      <a:stretch>
                        <a:fillRect l="-1480" t="-5172" b="-14655"/>
                      </a:stretch>
                    </a:blipFill>
                  </p:spPr>
                  <p:txBody>
                    <a:bodyPr/>
                    <a:lstStyle/>
                    <a:p>
                      <a:r>
                        <a:rPr lang="zh-CN" altLang="en-US">
                          <a:noFill/>
                        </a:rPr>
                        <a:t> </a:t>
                      </a:r>
                    </a:p>
                  </p:txBody>
                </p:sp>
              </mc:Fallback>
            </mc:AlternateContent>
          </p:grpSp>
          <p:grpSp>
            <p:nvGrpSpPr>
              <p:cNvPr id="25" name="Group 14">
                <a:extLst>
                  <a:ext uri="{FF2B5EF4-FFF2-40B4-BE49-F238E27FC236}">
                    <a16:creationId xmlns:a16="http://schemas.microsoft.com/office/drawing/2014/main" id="{90148FB4-447A-7D91-9997-0BC968C945AF}"/>
                  </a:ext>
                </a:extLst>
              </p:cNvPr>
              <p:cNvGrpSpPr>
                <a:grpSpLocks noChangeAspect="1"/>
              </p:cNvGrpSpPr>
              <p:nvPr/>
            </p:nvGrpSpPr>
            <p:grpSpPr bwMode="auto">
              <a:xfrm>
                <a:off x="4775712" y="5398725"/>
                <a:ext cx="449018" cy="359214"/>
                <a:chOff x="3535" y="1916"/>
                <a:chExt cx="610" cy="488"/>
              </a:xfrm>
            </p:grpSpPr>
            <p:sp>
              <p:nvSpPr>
                <p:cNvPr id="26" name="AutoShape 13">
                  <a:extLst>
                    <a:ext uri="{FF2B5EF4-FFF2-40B4-BE49-F238E27FC236}">
                      <a16:creationId xmlns:a16="http://schemas.microsoft.com/office/drawing/2014/main" id="{746E40AF-7C02-0527-86C1-C36C29DA45F4}"/>
                    </a:ext>
                  </a:extLst>
                </p:cNvPr>
                <p:cNvSpPr>
                  <a:spLocks noChangeAspect="1" noChangeArrowheads="1" noTextEdit="1"/>
                </p:cNvSpPr>
                <p:nvPr/>
              </p:nvSpPr>
              <p:spPr bwMode="auto">
                <a:xfrm>
                  <a:off x="3535" y="1916"/>
                  <a:ext cx="610"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Freeform 15">
                  <a:extLst>
                    <a:ext uri="{FF2B5EF4-FFF2-40B4-BE49-F238E27FC236}">
                      <a16:creationId xmlns:a16="http://schemas.microsoft.com/office/drawing/2014/main" id="{F8C60A1A-B924-907A-0110-04954B9A234A}"/>
                    </a:ext>
                  </a:extLst>
                </p:cNvPr>
                <p:cNvSpPr/>
                <p:nvPr/>
              </p:nvSpPr>
              <p:spPr bwMode="auto">
                <a:xfrm>
                  <a:off x="3537" y="2033"/>
                  <a:ext cx="436" cy="374"/>
                </a:xfrm>
                <a:custGeom>
                  <a:avLst/>
                  <a:gdLst>
                    <a:gd name="T0" fmla="*/ 46 w 436"/>
                    <a:gd name="T1" fmla="*/ 374 h 374"/>
                    <a:gd name="T2" fmla="*/ 125 w 436"/>
                    <a:gd name="T3" fmla="*/ 292 h 374"/>
                    <a:gd name="T4" fmla="*/ 436 w 436"/>
                    <a:gd name="T5" fmla="*/ 292 h 374"/>
                    <a:gd name="T6" fmla="*/ 436 w 436"/>
                    <a:gd name="T7" fmla="*/ 204 h 374"/>
                    <a:gd name="T8" fmla="*/ 154 w 436"/>
                    <a:gd name="T9" fmla="*/ 204 h 374"/>
                    <a:gd name="T10" fmla="*/ 137 w 436"/>
                    <a:gd name="T11" fmla="*/ 204 h 374"/>
                    <a:gd name="T12" fmla="*/ 137 w 436"/>
                    <a:gd name="T13" fmla="*/ 189 h 374"/>
                    <a:gd name="T14" fmla="*/ 137 w 436"/>
                    <a:gd name="T15" fmla="*/ 0 h 374"/>
                    <a:gd name="T16" fmla="*/ 0 w 436"/>
                    <a:gd name="T17" fmla="*/ 0 h 374"/>
                    <a:gd name="T18" fmla="*/ 0 w 436"/>
                    <a:gd name="T19" fmla="*/ 292 h 374"/>
                    <a:gd name="T20" fmla="*/ 46 w 436"/>
                    <a:gd name="T21" fmla="*/ 292 h 374"/>
                    <a:gd name="T22" fmla="*/ 46 w 436"/>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374">
                      <a:moveTo>
                        <a:pt x="46" y="374"/>
                      </a:moveTo>
                      <a:lnTo>
                        <a:pt x="125" y="292"/>
                      </a:lnTo>
                      <a:lnTo>
                        <a:pt x="436" y="292"/>
                      </a:lnTo>
                      <a:lnTo>
                        <a:pt x="436" y="204"/>
                      </a:lnTo>
                      <a:lnTo>
                        <a:pt x="154" y="204"/>
                      </a:lnTo>
                      <a:lnTo>
                        <a:pt x="137" y="204"/>
                      </a:lnTo>
                      <a:lnTo>
                        <a:pt x="137" y="189"/>
                      </a:lnTo>
                      <a:lnTo>
                        <a:pt x="137" y="0"/>
                      </a:lnTo>
                      <a:lnTo>
                        <a:pt x="0" y="0"/>
                      </a:lnTo>
                      <a:lnTo>
                        <a:pt x="0" y="292"/>
                      </a:lnTo>
                      <a:lnTo>
                        <a:pt x="46" y="292"/>
                      </a:lnTo>
                      <a:lnTo>
                        <a:pt x="46" y="37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mn-ea"/>
                  </a:endParaRPr>
                </a:p>
              </p:txBody>
            </p:sp>
            <p:sp>
              <p:nvSpPr>
                <p:cNvPr id="28" name="Freeform 16">
                  <a:extLst>
                    <a:ext uri="{FF2B5EF4-FFF2-40B4-BE49-F238E27FC236}">
                      <a16:creationId xmlns:a16="http://schemas.microsoft.com/office/drawing/2014/main" id="{AD90C51E-5C54-3B9C-4690-FE2235AC4D45}"/>
                    </a:ext>
                  </a:extLst>
                </p:cNvPr>
                <p:cNvSpPr>
                  <a:spLocks noEditPoints="1"/>
                </p:cNvSpPr>
                <p:nvPr/>
              </p:nvSpPr>
              <p:spPr bwMode="auto">
                <a:xfrm>
                  <a:off x="3691" y="1919"/>
                  <a:ext cx="452" cy="390"/>
                </a:xfrm>
                <a:custGeom>
                  <a:avLst/>
                  <a:gdLst>
                    <a:gd name="T0" fmla="*/ 136 w 189"/>
                    <a:gd name="T1" fmla="*/ 126 h 163"/>
                    <a:gd name="T2" fmla="*/ 168 w 189"/>
                    <a:gd name="T3" fmla="*/ 163 h 163"/>
                    <a:gd name="T4" fmla="*/ 168 w 189"/>
                    <a:gd name="T5" fmla="*/ 126 h 163"/>
                    <a:gd name="T6" fmla="*/ 189 w 189"/>
                    <a:gd name="T7" fmla="*/ 126 h 163"/>
                    <a:gd name="T8" fmla="*/ 189 w 189"/>
                    <a:gd name="T9" fmla="*/ 0 h 163"/>
                    <a:gd name="T10" fmla="*/ 0 w 189"/>
                    <a:gd name="T11" fmla="*/ 0 h 163"/>
                    <a:gd name="T12" fmla="*/ 0 w 189"/>
                    <a:gd name="T13" fmla="*/ 48 h 163"/>
                    <a:gd name="T14" fmla="*/ 0 w 189"/>
                    <a:gd name="T15" fmla="*/ 126 h 163"/>
                    <a:gd name="T16" fmla="*/ 118 w 189"/>
                    <a:gd name="T17" fmla="*/ 126 h 163"/>
                    <a:gd name="T18" fmla="*/ 136 w 189"/>
                    <a:gd name="T19" fmla="*/ 126 h 163"/>
                    <a:gd name="T20" fmla="*/ 158 w 189"/>
                    <a:gd name="T21" fmla="*/ 50 h 163"/>
                    <a:gd name="T22" fmla="*/ 172 w 189"/>
                    <a:gd name="T23" fmla="*/ 65 h 163"/>
                    <a:gd name="T24" fmla="*/ 158 w 189"/>
                    <a:gd name="T25" fmla="*/ 79 h 163"/>
                    <a:gd name="T26" fmla="*/ 143 w 189"/>
                    <a:gd name="T27" fmla="*/ 65 h 163"/>
                    <a:gd name="T28" fmla="*/ 158 w 189"/>
                    <a:gd name="T29" fmla="*/ 50 h 163"/>
                    <a:gd name="T30" fmla="*/ 37 w 189"/>
                    <a:gd name="T31" fmla="*/ 79 h 163"/>
                    <a:gd name="T32" fmla="*/ 23 w 189"/>
                    <a:gd name="T33" fmla="*/ 65 h 163"/>
                    <a:gd name="T34" fmla="*/ 37 w 189"/>
                    <a:gd name="T35" fmla="*/ 50 h 163"/>
                    <a:gd name="T36" fmla="*/ 51 w 189"/>
                    <a:gd name="T37" fmla="*/ 65 h 163"/>
                    <a:gd name="T38" fmla="*/ 37 w 189"/>
                    <a:gd name="T39" fmla="*/ 79 h 163"/>
                    <a:gd name="T40" fmla="*/ 77 w 189"/>
                    <a:gd name="T41" fmla="*/ 79 h 163"/>
                    <a:gd name="T42" fmla="*/ 63 w 189"/>
                    <a:gd name="T43" fmla="*/ 65 h 163"/>
                    <a:gd name="T44" fmla="*/ 77 w 189"/>
                    <a:gd name="T45" fmla="*/ 50 h 163"/>
                    <a:gd name="T46" fmla="*/ 92 w 189"/>
                    <a:gd name="T47" fmla="*/ 65 h 163"/>
                    <a:gd name="T48" fmla="*/ 77 w 189"/>
                    <a:gd name="T49" fmla="*/ 79 h 163"/>
                    <a:gd name="T50" fmla="*/ 117 w 189"/>
                    <a:gd name="T51" fmla="*/ 79 h 163"/>
                    <a:gd name="T52" fmla="*/ 103 w 189"/>
                    <a:gd name="T53" fmla="*/ 65 h 163"/>
                    <a:gd name="T54" fmla="*/ 117 w 189"/>
                    <a:gd name="T55" fmla="*/ 50 h 163"/>
                    <a:gd name="T56" fmla="*/ 118 w 189"/>
                    <a:gd name="T57" fmla="*/ 50 h 163"/>
                    <a:gd name="T58" fmla="*/ 132 w 189"/>
                    <a:gd name="T59" fmla="*/ 65 h 163"/>
                    <a:gd name="T60" fmla="*/ 118 w 189"/>
                    <a:gd name="T61" fmla="*/ 79 h 163"/>
                    <a:gd name="T62" fmla="*/ 117 w 189"/>
                    <a:gd name="T63" fmla="*/ 7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63">
                      <a:moveTo>
                        <a:pt x="136" y="126"/>
                      </a:moveTo>
                      <a:cubicBezTo>
                        <a:pt x="168" y="163"/>
                        <a:pt x="168" y="163"/>
                        <a:pt x="168" y="163"/>
                      </a:cubicBezTo>
                      <a:cubicBezTo>
                        <a:pt x="168" y="126"/>
                        <a:pt x="168" y="126"/>
                        <a:pt x="168" y="126"/>
                      </a:cubicBezTo>
                      <a:cubicBezTo>
                        <a:pt x="189" y="126"/>
                        <a:pt x="189" y="126"/>
                        <a:pt x="189" y="126"/>
                      </a:cubicBezTo>
                      <a:cubicBezTo>
                        <a:pt x="189" y="0"/>
                        <a:pt x="189" y="0"/>
                        <a:pt x="189" y="0"/>
                      </a:cubicBezTo>
                      <a:cubicBezTo>
                        <a:pt x="0" y="0"/>
                        <a:pt x="0" y="0"/>
                        <a:pt x="0" y="0"/>
                      </a:cubicBezTo>
                      <a:cubicBezTo>
                        <a:pt x="0" y="48"/>
                        <a:pt x="0" y="48"/>
                        <a:pt x="0" y="48"/>
                      </a:cubicBezTo>
                      <a:cubicBezTo>
                        <a:pt x="0" y="126"/>
                        <a:pt x="0" y="126"/>
                        <a:pt x="0" y="126"/>
                      </a:cubicBezTo>
                      <a:cubicBezTo>
                        <a:pt x="118" y="126"/>
                        <a:pt x="118" y="126"/>
                        <a:pt x="118" y="126"/>
                      </a:cubicBezTo>
                      <a:lnTo>
                        <a:pt x="136" y="126"/>
                      </a:lnTo>
                      <a:close/>
                      <a:moveTo>
                        <a:pt x="158" y="50"/>
                      </a:moveTo>
                      <a:cubicBezTo>
                        <a:pt x="166" y="50"/>
                        <a:pt x="172" y="57"/>
                        <a:pt x="172" y="65"/>
                      </a:cubicBezTo>
                      <a:cubicBezTo>
                        <a:pt x="172" y="73"/>
                        <a:pt x="166" y="79"/>
                        <a:pt x="158" y="79"/>
                      </a:cubicBezTo>
                      <a:cubicBezTo>
                        <a:pt x="150" y="79"/>
                        <a:pt x="143" y="73"/>
                        <a:pt x="143" y="65"/>
                      </a:cubicBezTo>
                      <a:cubicBezTo>
                        <a:pt x="143" y="57"/>
                        <a:pt x="150" y="50"/>
                        <a:pt x="158" y="50"/>
                      </a:cubicBezTo>
                      <a:moveTo>
                        <a:pt x="37" y="79"/>
                      </a:moveTo>
                      <a:cubicBezTo>
                        <a:pt x="29" y="79"/>
                        <a:pt x="23" y="73"/>
                        <a:pt x="23" y="65"/>
                      </a:cubicBezTo>
                      <a:cubicBezTo>
                        <a:pt x="23" y="57"/>
                        <a:pt x="29" y="50"/>
                        <a:pt x="37" y="50"/>
                      </a:cubicBezTo>
                      <a:cubicBezTo>
                        <a:pt x="45" y="50"/>
                        <a:pt x="51" y="57"/>
                        <a:pt x="51" y="65"/>
                      </a:cubicBezTo>
                      <a:cubicBezTo>
                        <a:pt x="51" y="73"/>
                        <a:pt x="45" y="79"/>
                        <a:pt x="37" y="79"/>
                      </a:cubicBezTo>
                      <a:moveTo>
                        <a:pt x="77" y="79"/>
                      </a:moveTo>
                      <a:cubicBezTo>
                        <a:pt x="69" y="79"/>
                        <a:pt x="63" y="73"/>
                        <a:pt x="63" y="65"/>
                      </a:cubicBezTo>
                      <a:cubicBezTo>
                        <a:pt x="63" y="57"/>
                        <a:pt x="69" y="50"/>
                        <a:pt x="77" y="50"/>
                      </a:cubicBezTo>
                      <a:cubicBezTo>
                        <a:pt x="85" y="50"/>
                        <a:pt x="92" y="57"/>
                        <a:pt x="92" y="65"/>
                      </a:cubicBezTo>
                      <a:cubicBezTo>
                        <a:pt x="92" y="73"/>
                        <a:pt x="85" y="79"/>
                        <a:pt x="77" y="79"/>
                      </a:cubicBezTo>
                      <a:moveTo>
                        <a:pt x="117" y="79"/>
                      </a:moveTo>
                      <a:cubicBezTo>
                        <a:pt x="110" y="79"/>
                        <a:pt x="103" y="73"/>
                        <a:pt x="103" y="65"/>
                      </a:cubicBezTo>
                      <a:cubicBezTo>
                        <a:pt x="103" y="57"/>
                        <a:pt x="110" y="50"/>
                        <a:pt x="117" y="50"/>
                      </a:cubicBezTo>
                      <a:cubicBezTo>
                        <a:pt x="118" y="50"/>
                        <a:pt x="118" y="50"/>
                        <a:pt x="118" y="50"/>
                      </a:cubicBezTo>
                      <a:cubicBezTo>
                        <a:pt x="126" y="51"/>
                        <a:pt x="132" y="57"/>
                        <a:pt x="132" y="65"/>
                      </a:cubicBezTo>
                      <a:cubicBezTo>
                        <a:pt x="132" y="72"/>
                        <a:pt x="126" y="78"/>
                        <a:pt x="118" y="79"/>
                      </a:cubicBezTo>
                      <a:cubicBezTo>
                        <a:pt x="118" y="79"/>
                        <a:pt x="118" y="79"/>
                        <a:pt x="117" y="79"/>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mn-ea"/>
                  </a:endParaRPr>
                </a:p>
              </p:txBody>
            </p:sp>
          </p:grpSp>
        </p:grpSp>
        <p:grpSp>
          <p:nvGrpSpPr>
            <p:cNvPr id="31" name="组合 30">
              <a:extLst>
                <a:ext uri="{FF2B5EF4-FFF2-40B4-BE49-F238E27FC236}">
                  <a16:creationId xmlns:a16="http://schemas.microsoft.com/office/drawing/2014/main" id="{2CB7D0ED-16DF-5690-4E06-9555E84EE9EA}"/>
                </a:ext>
              </a:extLst>
            </p:cNvPr>
            <p:cNvGrpSpPr/>
            <p:nvPr/>
          </p:nvGrpSpPr>
          <p:grpSpPr>
            <a:xfrm>
              <a:off x="7241769" y="3738260"/>
              <a:ext cx="4781888" cy="729330"/>
              <a:chOff x="8251253" y="5198910"/>
              <a:chExt cx="4781888" cy="729330"/>
            </a:xfrm>
          </p:grpSpPr>
          <p:sp>
            <p:nvSpPr>
              <p:cNvPr id="32" name="矩形 31">
                <a:extLst>
                  <a:ext uri="{FF2B5EF4-FFF2-40B4-BE49-F238E27FC236}">
                    <a16:creationId xmlns:a16="http://schemas.microsoft.com/office/drawing/2014/main" id="{FB640FC9-A5E7-3FC7-1F7D-4B2A3B9117EC}"/>
                  </a:ext>
                </a:extLst>
              </p:cNvPr>
              <p:cNvSpPr/>
              <p:nvPr/>
            </p:nvSpPr>
            <p:spPr>
              <a:xfrm>
                <a:off x="9152319" y="5198910"/>
                <a:ext cx="3880822" cy="707882"/>
              </a:xfrm>
              <a:prstGeom prst="rect">
                <a:avLst/>
              </a:prstGeom>
            </p:spPr>
            <p:txBody>
              <a:bodyPr wrap="square" lIns="91436" tIns="45718" rIns="91436" bIns="45718">
                <a:spAutoFit/>
              </a:bodyPr>
              <a:lstStyle/>
              <a:p>
                <a:pPr marL="342900" indent="-342900">
                  <a:buFont typeface="Arial" panose="020B0604020202020204" pitchFamily="34" charset="0"/>
                  <a:buChar char="•"/>
                </a:pPr>
                <a:r>
                  <a:rPr lang="zh-CN" altLang="en-US" sz="2000" dirty="0">
                    <a:solidFill>
                      <a:schemeClr val="tx1">
                        <a:lumMod val="85000"/>
                        <a:lumOff val="15000"/>
                      </a:schemeClr>
                    </a:solidFill>
                    <a:latin typeface="+mn-ea"/>
                  </a:rPr>
                  <a:t>尾部不足 </a:t>
                </a:r>
                <a:r>
                  <a:rPr lang="en-US" altLang="zh-CN" sz="2000" dirty="0">
                    <a:solidFill>
                      <a:schemeClr val="tx1">
                        <a:lumMod val="85000"/>
                        <a:lumOff val="15000"/>
                      </a:schemeClr>
                    </a:solidFill>
                    <a:latin typeface="+mn-ea"/>
                  </a:rPr>
                  <a:t>4 </a:t>
                </a:r>
                <a:r>
                  <a:rPr lang="zh-CN" altLang="en-US" sz="2000" dirty="0">
                    <a:solidFill>
                      <a:schemeClr val="tx1">
                        <a:lumMod val="85000"/>
                        <a:lumOff val="15000"/>
                      </a:schemeClr>
                    </a:solidFill>
                    <a:latin typeface="+mn-ea"/>
                  </a:rPr>
                  <a:t>个元素用</a:t>
                </a:r>
                <a:r>
                  <a:rPr lang="zh-CN" altLang="en-US" sz="2000" b="1" dirty="0">
                    <a:solidFill>
                      <a:schemeClr val="tx1">
                        <a:lumMod val="85000"/>
                        <a:lumOff val="15000"/>
                      </a:schemeClr>
                    </a:solidFill>
                    <a:highlight>
                      <a:srgbClr val="FFFF00"/>
                    </a:highlight>
                    <a:latin typeface="+mn-ea"/>
                  </a:rPr>
                  <a:t>标量收尾</a:t>
                </a:r>
                <a:r>
                  <a:rPr lang="zh-CN" altLang="en-US" sz="2000" dirty="0">
                    <a:solidFill>
                      <a:schemeClr val="tx1">
                        <a:lumMod val="85000"/>
                        <a:lumOff val="15000"/>
                      </a:schemeClr>
                    </a:solidFill>
                    <a:latin typeface="+mn-ea"/>
                  </a:rPr>
                  <a:t>保证完整性。</a:t>
                </a:r>
              </a:p>
            </p:txBody>
          </p:sp>
          <p:grpSp>
            <p:nvGrpSpPr>
              <p:cNvPr id="33" name="组合 32">
                <a:extLst>
                  <a:ext uri="{FF2B5EF4-FFF2-40B4-BE49-F238E27FC236}">
                    <a16:creationId xmlns:a16="http://schemas.microsoft.com/office/drawing/2014/main" id="{607E5EF7-FA32-BBF0-4DDF-16E84F63576A}"/>
                  </a:ext>
                </a:extLst>
              </p:cNvPr>
              <p:cNvGrpSpPr/>
              <p:nvPr/>
            </p:nvGrpSpPr>
            <p:grpSpPr>
              <a:xfrm>
                <a:off x="8251253" y="5208240"/>
                <a:ext cx="720000" cy="720000"/>
                <a:chOff x="8251253" y="5208240"/>
                <a:chExt cx="720000" cy="720000"/>
              </a:xfrm>
            </p:grpSpPr>
            <p:sp>
              <p:nvSpPr>
                <p:cNvPr id="34" name="矩形 33">
                  <a:extLst>
                    <a:ext uri="{FF2B5EF4-FFF2-40B4-BE49-F238E27FC236}">
                      <a16:creationId xmlns:a16="http://schemas.microsoft.com/office/drawing/2014/main" id="{576E0BC3-9E47-B43E-F048-97FB2D3BB4E0}"/>
                    </a:ext>
                  </a:extLst>
                </p:cNvPr>
                <p:cNvSpPr>
                  <a:spLocks noChangeAspect="1"/>
                </p:cNvSpPr>
                <p:nvPr/>
              </p:nvSpPr>
              <p:spPr>
                <a:xfrm>
                  <a:off x="8251253" y="5208240"/>
                  <a:ext cx="720000" cy="72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35" name="Group 19">
                  <a:extLst>
                    <a:ext uri="{FF2B5EF4-FFF2-40B4-BE49-F238E27FC236}">
                      <a16:creationId xmlns:a16="http://schemas.microsoft.com/office/drawing/2014/main" id="{C2CC87D8-694E-87C3-6B0F-05C5C14CEAA5}"/>
                    </a:ext>
                  </a:extLst>
                </p:cNvPr>
                <p:cNvGrpSpPr>
                  <a:grpSpLocks noChangeAspect="1"/>
                </p:cNvGrpSpPr>
                <p:nvPr/>
              </p:nvGrpSpPr>
              <p:grpSpPr bwMode="auto">
                <a:xfrm>
                  <a:off x="8406059" y="5362723"/>
                  <a:ext cx="410388" cy="410388"/>
                  <a:chOff x="3588" y="1908"/>
                  <a:chExt cx="504" cy="504"/>
                </a:xfrm>
              </p:grpSpPr>
              <p:sp>
                <p:nvSpPr>
                  <p:cNvPr id="36" name="AutoShape 18">
                    <a:extLst>
                      <a:ext uri="{FF2B5EF4-FFF2-40B4-BE49-F238E27FC236}">
                        <a16:creationId xmlns:a16="http://schemas.microsoft.com/office/drawing/2014/main" id="{A6F3BA6E-D562-50A3-846B-5CA016943575}"/>
                      </a:ext>
                    </a:extLst>
                  </p:cNvPr>
                  <p:cNvSpPr>
                    <a:spLocks noChangeAspect="1" noChangeArrowheads="1" noTextEdit="1"/>
                  </p:cNvSpPr>
                  <p:nvPr/>
                </p:nvSpPr>
                <p:spPr bwMode="auto">
                  <a:xfrm>
                    <a:off x="3588" y="1908"/>
                    <a:ext cx="504"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Freeform 20">
                    <a:extLst>
                      <a:ext uri="{FF2B5EF4-FFF2-40B4-BE49-F238E27FC236}">
                        <a16:creationId xmlns:a16="http://schemas.microsoft.com/office/drawing/2014/main" id="{12008D6F-A6F0-9B86-0C1E-B080A62C9CCE}"/>
                      </a:ext>
                    </a:extLst>
                  </p:cNvPr>
                  <p:cNvSpPr>
                    <a:spLocks noEditPoints="1"/>
                  </p:cNvSpPr>
                  <p:nvPr/>
                </p:nvSpPr>
                <p:spPr bwMode="auto">
                  <a:xfrm>
                    <a:off x="3590" y="1908"/>
                    <a:ext cx="243" cy="506"/>
                  </a:xfrm>
                  <a:custGeom>
                    <a:avLst/>
                    <a:gdLst>
                      <a:gd name="T0" fmla="*/ 2 w 101"/>
                      <a:gd name="T1" fmla="*/ 205 h 211"/>
                      <a:gd name="T2" fmla="*/ 50 w 101"/>
                      <a:gd name="T3" fmla="*/ 181 h 211"/>
                      <a:gd name="T4" fmla="*/ 99 w 101"/>
                      <a:gd name="T5" fmla="*/ 205 h 211"/>
                      <a:gd name="T6" fmla="*/ 100 w 101"/>
                      <a:gd name="T7" fmla="*/ 205 h 211"/>
                      <a:gd name="T8" fmla="*/ 100 w 101"/>
                      <a:gd name="T9" fmla="*/ 45 h 211"/>
                      <a:gd name="T10" fmla="*/ 98 w 101"/>
                      <a:gd name="T11" fmla="*/ 22 h 211"/>
                      <a:gd name="T12" fmla="*/ 50 w 101"/>
                      <a:gd name="T13" fmla="*/ 0 h 211"/>
                      <a:gd name="T14" fmla="*/ 2 w 101"/>
                      <a:gd name="T15" fmla="*/ 22 h 211"/>
                      <a:gd name="T16" fmla="*/ 0 w 101"/>
                      <a:gd name="T17" fmla="*/ 45 h 211"/>
                      <a:gd name="T18" fmla="*/ 0 w 101"/>
                      <a:gd name="T19" fmla="*/ 205 h 211"/>
                      <a:gd name="T20" fmla="*/ 2 w 101"/>
                      <a:gd name="T21" fmla="*/ 205 h 211"/>
                      <a:gd name="T22" fmla="*/ 16 w 101"/>
                      <a:gd name="T23" fmla="*/ 35 h 211"/>
                      <a:gd name="T24" fmla="*/ 50 w 101"/>
                      <a:gd name="T25" fmla="*/ 28 h 211"/>
                      <a:gd name="T26" fmla="*/ 85 w 101"/>
                      <a:gd name="T27" fmla="*/ 35 h 211"/>
                      <a:gd name="T28" fmla="*/ 86 w 101"/>
                      <a:gd name="T29" fmla="*/ 39 h 211"/>
                      <a:gd name="T30" fmla="*/ 84 w 101"/>
                      <a:gd name="T31" fmla="*/ 40 h 211"/>
                      <a:gd name="T32" fmla="*/ 82 w 101"/>
                      <a:gd name="T33" fmla="*/ 40 h 211"/>
                      <a:gd name="T34" fmla="*/ 75 w 101"/>
                      <a:gd name="T35" fmla="*/ 37 h 211"/>
                      <a:gd name="T36" fmla="*/ 50 w 101"/>
                      <a:gd name="T37" fmla="*/ 34 h 211"/>
                      <a:gd name="T38" fmla="*/ 25 w 101"/>
                      <a:gd name="T39" fmla="*/ 37 h 211"/>
                      <a:gd name="T40" fmla="*/ 19 w 101"/>
                      <a:gd name="T41" fmla="*/ 40 h 211"/>
                      <a:gd name="T42" fmla="*/ 15 w 101"/>
                      <a:gd name="T43" fmla="*/ 39 h 211"/>
                      <a:gd name="T44" fmla="*/ 16 w 101"/>
                      <a:gd name="T45" fmla="*/ 35 h 211"/>
                      <a:gd name="T46" fmla="*/ 16 w 101"/>
                      <a:gd name="T47" fmla="*/ 63 h 211"/>
                      <a:gd name="T48" fmla="*/ 50 w 101"/>
                      <a:gd name="T49" fmla="*/ 57 h 211"/>
                      <a:gd name="T50" fmla="*/ 85 w 101"/>
                      <a:gd name="T51" fmla="*/ 63 h 211"/>
                      <a:gd name="T52" fmla="*/ 86 w 101"/>
                      <a:gd name="T53" fmla="*/ 67 h 211"/>
                      <a:gd name="T54" fmla="*/ 84 w 101"/>
                      <a:gd name="T55" fmla="*/ 69 h 211"/>
                      <a:gd name="T56" fmla="*/ 82 w 101"/>
                      <a:gd name="T57" fmla="*/ 68 h 211"/>
                      <a:gd name="T58" fmla="*/ 75 w 101"/>
                      <a:gd name="T59" fmla="*/ 66 h 211"/>
                      <a:gd name="T60" fmla="*/ 50 w 101"/>
                      <a:gd name="T61" fmla="*/ 63 h 211"/>
                      <a:gd name="T62" fmla="*/ 25 w 101"/>
                      <a:gd name="T63" fmla="*/ 66 h 211"/>
                      <a:gd name="T64" fmla="*/ 19 w 101"/>
                      <a:gd name="T65" fmla="*/ 68 h 211"/>
                      <a:gd name="T66" fmla="*/ 15 w 101"/>
                      <a:gd name="T67" fmla="*/ 67 h 211"/>
                      <a:gd name="T68" fmla="*/ 16 w 101"/>
                      <a:gd name="T69" fmla="*/ 63 h 211"/>
                      <a:gd name="T70" fmla="*/ 16 w 101"/>
                      <a:gd name="T71" fmla="*/ 92 h 211"/>
                      <a:gd name="T72" fmla="*/ 50 w 101"/>
                      <a:gd name="T73" fmla="*/ 85 h 211"/>
                      <a:gd name="T74" fmla="*/ 85 w 101"/>
                      <a:gd name="T75" fmla="*/ 92 h 211"/>
                      <a:gd name="T76" fmla="*/ 86 w 101"/>
                      <a:gd name="T77" fmla="*/ 96 h 211"/>
                      <a:gd name="T78" fmla="*/ 84 w 101"/>
                      <a:gd name="T79" fmla="*/ 97 h 211"/>
                      <a:gd name="T80" fmla="*/ 82 w 101"/>
                      <a:gd name="T81" fmla="*/ 97 h 211"/>
                      <a:gd name="T82" fmla="*/ 75 w 101"/>
                      <a:gd name="T83" fmla="*/ 94 h 211"/>
                      <a:gd name="T84" fmla="*/ 50 w 101"/>
                      <a:gd name="T85" fmla="*/ 91 h 211"/>
                      <a:gd name="T86" fmla="*/ 25 w 101"/>
                      <a:gd name="T87" fmla="*/ 94 h 211"/>
                      <a:gd name="T88" fmla="*/ 19 w 101"/>
                      <a:gd name="T89" fmla="*/ 97 h 211"/>
                      <a:gd name="T90" fmla="*/ 15 w 101"/>
                      <a:gd name="T91" fmla="*/ 96 h 211"/>
                      <a:gd name="T92" fmla="*/ 16 w 101"/>
                      <a:gd name="T93" fmla="*/ 9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2" y="205"/>
                        </a:moveTo>
                        <a:cubicBezTo>
                          <a:pt x="8" y="187"/>
                          <a:pt x="27" y="181"/>
                          <a:pt x="50" y="181"/>
                        </a:cubicBezTo>
                        <a:cubicBezTo>
                          <a:pt x="74" y="181"/>
                          <a:pt x="93" y="187"/>
                          <a:pt x="99" y="205"/>
                        </a:cubicBezTo>
                        <a:cubicBezTo>
                          <a:pt x="101" y="211"/>
                          <a:pt x="100" y="211"/>
                          <a:pt x="100" y="205"/>
                        </a:cubicBezTo>
                        <a:cubicBezTo>
                          <a:pt x="100" y="172"/>
                          <a:pt x="100" y="78"/>
                          <a:pt x="100" y="45"/>
                        </a:cubicBezTo>
                        <a:cubicBezTo>
                          <a:pt x="100" y="39"/>
                          <a:pt x="101" y="28"/>
                          <a:pt x="98" y="22"/>
                        </a:cubicBezTo>
                        <a:cubicBezTo>
                          <a:pt x="92" y="5"/>
                          <a:pt x="73" y="0"/>
                          <a:pt x="50" y="0"/>
                        </a:cubicBezTo>
                        <a:cubicBezTo>
                          <a:pt x="28" y="0"/>
                          <a:pt x="8" y="5"/>
                          <a:pt x="2" y="22"/>
                        </a:cubicBezTo>
                        <a:cubicBezTo>
                          <a:pt x="0" y="28"/>
                          <a:pt x="0" y="39"/>
                          <a:pt x="0" y="45"/>
                        </a:cubicBezTo>
                        <a:cubicBezTo>
                          <a:pt x="0" y="78"/>
                          <a:pt x="0" y="172"/>
                          <a:pt x="0" y="205"/>
                        </a:cubicBezTo>
                        <a:cubicBezTo>
                          <a:pt x="0" y="211"/>
                          <a:pt x="0" y="211"/>
                          <a:pt x="2" y="205"/>
                        </a:cubicBezTo>
                        <a:moveTo>
                          <a:pt x="16" y="35"/>
                        </a:moveTo>
                        <a:cubicBezTo>
                          <a:pt x="24" y="30"/>
                          <a:pt x="36" y="28"/>
                          <a:pt x="50" y="28"/>
                        </a:cubicBezTo>
                        <a:cubicBezTo>
                          <a:pt x="65" y="28"/>
                          <a:pt x="76" y="30"/>
                          <a:pt x="85" y="35"/>
                        </a:cubicBezTo>
                        <a:cubicBezTo>
                          <a:pt x="86" y="35"/>
                          <a:pt x="87" y="37"/>
                          <a:pt x="86" y="39"/>
                        </a:cubicBezTo>
                        <a:cubicBezTo>
                          <a:pt x="86" y="40"/>
                          <a:pt x="85" y="40"/>
                          <a:pt x="84" y="40"/>
                        </a:cubicBezTo>
                        <a:cubicBezTo>
                          <a:pt x="83" y="40"/>
                          <a:pt x="83" y="40"/>
                          <a:pt x="82" y="40"/>
                        </a:cubicBezTo>
                        <a:cubicBezTo>
                          <a:pt x="80" y="39"/>
                          <a:pt x="78" y="38"/>
                          <a:pt x="75" y="37"/>
                        </a:cubicBezTo>
                        <a:cubicBezTo>
                          <a:pt x="69" y="35"/>
                          <a:pt x="61" y="34"/>
                          <a:pt x="50" y="34"/>
                        </a:cubicBezTo>
                        <a:cubicBezTo>
                          <a:pt x="40" y="34"/>
                          <a:pt x="32" y="35"/>
                          <a:pt x="25" y="37"/>
                        </a:cubicBezTo>
                        <a:cubicBezTo>
                          <a:pt x="23" y="38"/>
                          <a:pt x="21" y="39"/>
                          <a:pt x="19" y="40"/>
                        </a:cubicBezTo>
                        <a:cubicBezTo>
                          <a:pt x="17" y="41"/>
                          <a:pt x="15" y="40"/>
                          <a:pt x="15" y="39"/>
                        </a:cubicBezTo>
                        <a:cubicBezTo>
                          <a:pt x="14" y="37"/>
                          <a:pt x="15" y="35"/>
                          <a:pt x="16" y="35"/>
                        </a:cubicBezTo>
                        <a:moveTo>
                          <a:pt x="16" y="63"/>
                        </a:moveTo>
                        <a:cubicBezTo>
                          <a:pt x="24" y="59"/>
                          <a:pt x="36" y="57"/>
                          <a:pt x="50" y="57"/>
                        </a:cubicBezTo>
                        <a:cubicBezTo>
                          <a:pt x="65" y="57"/>
                          <a:pt x="76" y="59"/>
                          <a:pt x="85" y="63"/>
                        </a:cubicBezTo>
                        <a:cubicBezTo>
                          <a:pt x="86" y="64"/>
                          <a:pt x="87" y="66"/>
                          <a:pt x="86" y="67"/>
                        </a:cubicBezTo>
                        <a:cubicBezTo>
                          <a:pt x="86" y="68"/>
                          <a:pt x="85" y="69"/>
                          <a:pt x="84" y="69"/>
                        </a:cubicBezTo>
                        <a:cubicBezTo>
                          <a:pt x="83" y="69"/>
                          <a:pt x="83" y="69"/>
                          <a:pt x="82" y="68"/>
                        </a:cubicBezTo>
                        <a:cubicBezTo>
                          <a:pt x="80" y="67"/>
                          <a:pt x="78" y="66"/>
                          <a:pt x="75" y="66"/>
                        </a:cubicBezTo>
                        <a:cubicBezTo>
                          <a:pt x="69" y="64"/>
                          <a:pt x="61" y="63"/>
                          <a:pt x="50" y="63"/>
                        </a:cubicBezTo>
                        <a:cubicBezTo>
                          <a:pt x="40" y="63"/>
                          <a:pt x="32" y="64"/>
                          <a:pt x="25" y="66"/>
                        </a:cubicBezTo>
                        <a:cubicBezTo>
                          <a:pt x="23" y="66"/>
                          <a:pt x="21" y="67"/>
                          <a:pt x="19" y="68"/>
                        </a:cubicBezTo>
                        <a:cubicBezTo>
                          <a:pt x="17" y="69"/>
                          <a:pt x="15" y="69"/>
                          <a:pt x="15" y="67"/>
                        </a:cubicBezTo>
                        <a:cubicBezTo>
                          <a:pt x="14" y="66"/>
                          <a:pt x="15" y="64"/>
                          <a:pt x="16" y="63"/>
                        </a:cubicBezTo>
                        <a:moveTo>
                          <a:pt x="16" y="92"/>
                        </a:moveTo>
                        <a:cubicBezTo>
                          <a:pt x="24" y="87"/>
                          <a:pt x="36" y="85"/>
                          <a:pt x="50" y="85"/>
                        </a:cubicBezTo>
                        <a:cubicBezTo>
                          <a:pt x="65" y="85"/>
                          <a:pt x="76" y="87"/>
                          <a:pt x="85" y="92"/>
                        </a:cubicBezTo>
                        <a:cubicBezTo>
                          <a:pt x="86" y="92"/>
                          <a:pt x="87" y="94"/>
                          <a:pt x="86" y="96"/>
                        </a:cubicBezTo>
                        <a:cubicBezTo>
                          <a:pt x="86" y="97"/>
                          <a:pt x="85" y="97"/>
                          <a:pt x="84" y="97"/>
                        </a:cubicBezTo>
                        <a:cubicBezTo>
                          <a:pt x="83" y="97"/>
                          <a:pt x="83" y="97"/>
                          <a:pt x="82" y="97"/>
                        </a:cubicBezTo>
                        <a:cubicBezTo>
                          <a:pt x="80" y="96"/>
                          <a:pt x="78" y="95"/>
                          <a:pt x="75" y="94"/>
                        </a:cubicBezTo>
                        <a:cubicBezTo>
                          <a:pt x="69" y="92"/>
                          <a:pt x="61" y="91"/>
                          <a:pt x="50" y="91"/>
                        </a:cubicBezTo>
                        <a:cubicBezTo>
                          <a:pt x="40" y="91"/>
                          <a:pt x="32" y="92"/>
                          <a:pt x="25" y="94"/>
                        </a:cubicBezTo>
                        <a:cubicBezTo>
                          <a:pt x="23" y="95"/>
                          <a:pt x="21" y="96"/>
                          <a:pt x="19" y="97"/>
                        </a:cubicBezTo>
                        <a:cubicBezTo>
                          <a:pt x="17" y="98"/>
                          <a:pt x="15" y="97"/>
                          <a:pt x="15" y="96"/>
                        </a:cubicBezTo>
                        <a:cubicBezTo>
                          <a:pt x="14" y="94"/>
                          <a:pt x="15" y="92"/>
                          <a:pt x="16" y="9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mn-ea"/>
                    </a:endParaRPr>
                  </a:p>
                </p:txBody>
              </p:sp>
              <p:sp>
                <p:nvSpPr>
                  <p:cNvPr id="38" name="Freeform 21">
                    <a:extLst>
                      <a:ext uri="{FF2B5EF4-FFF2-40B4-BE49-F238E27FC236}">
                        <a16:creationId xmlns:a16="http://schemas.microsoft.com/office/drawing/2014/main" id="{28F3950E-3B7D-7FA4-BA23-29536859147D}"/>
                      </a:ext>
                    </a:extLst>
                  </p:cNvPr>
                  <p:cNvSpPr>
                    <a:spLocks noEditPoints="1"/>
                  </p:cNvSpPr>
                  <p:nvPr/>
                </p:nvSpPr>
                <p:spPr bwMode="auto">
                  <a:xfrm>
                    <a:off x="3852" y="1908"/>
                    <a:ext cx="242" cy="506"/>
                  </a:xfrm>
                  <a:custGeom>
                    <a:avLst/>
                    <a:gdLst>
                      <a:gd name="T0" fmla="*/ 99 w 101"/>
                      <a:gd name="T1" fmla="*/ 205 h 211"/>
                      <a:gd name="T2" fmla="*/ 101 w 101"/>
                      <a:gd name="T3" fmla="*/ 205 h 211"/>
                      <a:gd name="T4" fmla="*/ 101 w 101"/>
                      <a:gd name="T5" fmla="*/ 45 h 211"/>
                      <a:gd name="T6" fmla="*/ 99 w 101"/>
                      <a:gd name="T7" fmla="*/ 22 h 211"/>
                      <a:gd name="T8" fmla="*/ 51 w 101"/>
                      <a:gd name="T9" fmla="*/ 0 h 211"/>
                      <a:gd name="T10" fmla="*/ 3 w 101"/>
                      <a:gd name="T11" fmla="*/ 22 h 211"/>
                      <a:gd name="T12" fmla="*/ 1 w 101"/>
                      <a:gd name="T13" fmla="*/ 45 h 211"/>
                      <a:gd name="T14" fmla="*/ 1 w 101"/>
                      <a:gd name="T15" fmla="*/ 205 h 211"/>
                      <a:gd name="T16" fmla="*/ 2 w 101"/>
                      <a:gd name="T17" fmla="*/ 205 h 211"/>
                      <a:gd name="T18" fmla="*/ 51 w 101"/>
                      <a:gd name="T19" fmla="*/ 181 h 211"/>
                      <a:gd name="T20" fmla="*/ 99 w 101"/>
                      <a:gd name="T21" fmla="*/ 205 h 211"/>
                      <a:gd name="T22" fmla="*/ 86 w 101"/>
                      <a:gd name="T23" fmla="*/ 96 h 211"/>
                      <a:gd name="T24" fmla="*/ 84 w 101"/>
                      <a:gd name="T25" fmla="*/ 97 h 211"/>
                      <a:gd name="T26" fmla="*/ 82 w 101"/>
                      <a:gd name="T27" fmla="*/ 97 h 211"/>
                      <a:gd name="T28" fmla="*/ 76 w 101"/>
                      <a:gd name="T29" fmla="*/ 94 h 211"/>
                      <a:gd name="T30" fmla="*/ 51 w 101"/>
                      <a:gd name="T31" fmla="*/ 91 h 211"/>
                      <a:gd name="T32" fmla="*/ 26 w 101"/>
                      <a:gd name="T33" fmla="*/ 94 h 211"/>
                      <a:gd name="T34" fmla="*/ 19 w 101"/>
                      <a:gd name="T35" fmla="*/ 97 h 211"/>
                      <a:gd name="T36" fmla="*/ 15 w 101"/>
                      <a:gd name="T37" fmla="*/ 96 h 211"/>
                      <a:gd name="T38" fmla="*/ 16 w 101"/>
                      <a:gd name="T39" fmla="*/ 92 h 211"/>
                      <a:gd name="T40" fmla="*/ 51 w 101"/>
                      <a:gd name="T41" fmla="*/ 85 h 211"/>
                      <a:gd name="T42" fmla="*/ 85 w 101"/>
                      <a:gd name="T43" fmla="*/ 92 h 211"/>
                      <a:gd name="T44" fmla="*/ 86 w 101"/>
                      <a:gd name="T45" fmla="*/ 96 h 211"/>
                      <a:gd name="T46" fmla="*/ 86 w 101"/>
                      <a:gd name="T47" fmla="*/ 67 h 211"/>
                      <a:gd name="T48" fmla="*/ 84 w 101"/>
                      <a:gd name="T49" fmla="*/ 69 h 211"/>
                      <a:gd name="T50" fmla="*/ 82 w 101"/>
                      <a:gd name="T51" fmla="*/ 68 h 211"/>
                      <a:gd name="T52" fmla="*/ 76 w 101"/>
                      <a:gd name="T53" fmla="*/ 66 h 211"/>
                      <a:gd name="T54" fmla="*/ 51 w 101"/>
                      <a:gd name="T55" fmla="*/ 63 h 211"/>
                      <a:gd name="T56" fmla="*/ 26 w 101"/>
                      <a:gd name="T57" fmla="*/ 66 h 211"/>
                      <a:gd name="T58" fmla="*/ 19 w 101"/>
                      <a:gd name="T59" fmla="*/ 68 h 211"/>
                      <a:gd name="T60" fmla="*/ 15 w 101"/>
                      <a:gd name="T61" fmla="*/ 67 h 211"/>
                      <a:gd name="T62" fmla="*/ 16 w 101"/>
                      <a:gd name="T63" fmla="*/ 63 h 211"/>
                      <a:gd name="T64" fmla="*/ 51 w 101"/>
                      <a:gd name="T65" fmla="*/ 57 h 211"/>
                      <a:gd name="T66" fmla="*/ 85 w 101"/>
                      <a:gd name="T67" fmla="*/ 63 h 211"/>
                      <a:gd name="T68" fmla="*/ 86 w 101"/>
                      <a:gd name="T69" fmla="*/ 67 h 211"/>
                      <a:gd name="T70" fmla="*/ 86 w 101"/>
                      <a:gd name="T71" fmla="*/ 39 h 211"/>
                      <a:gd name="T72" fmla="*/ 84 w 101"/>
                      <a:gd name="T73" fmla="*/ 40 h 211"/>
                      <a:gd name="T74" fmla="*/ 82 w 101"/>
                      <a:gd name="T75" fmla="*/ 40 h 211"/>
                      <a:gd name="T76" fmla="*/ 76 w 101"/>
                      <a:gd name="T77" fmla="*/ 37 h 211"/>
                      <a:gd name="T78" fmla="*/ 51 w 101"/>
                      <a:gd name="T79" fmla="*/ 34 h 211"/>
                      <a:gd name="T80" fmla="*/ 26 w 101"/>
                      <a:gd name="T81" fmla="*/ 37 h 211"/>
                      <a:gd name="T82" fmla="*/ 19 w 101"/>
                      <a:gd name="T83" fmla="*/ 40 h 211"/>
                      <a:gd name="T84" fmla="*/ 15 w 101"/>
                      <a:gd name="T85" fmla="*/ 39 h 211"/>
                      <a:gd name="T86" fmla="*/ 16 w 101"/>
                      <a:gd name="T87" fmla="*/ 35 h 211"/>
                      <a:gd name="T88" fmla="*/ 51 w 101"/>
                      <a:gd name="T89" fmla="*/ 28 h 211"/>
                      <a:gd name="T90" fmla="*/ 85 w 101"/>
                      <a:gd name="T91" fmla="*/ 35 h 211"/>
                      <a:gd name="T92" fmla="*/ 86 w 101"/>
                      <a:gd name="T93" fmla="*/ 3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99" y="205"/>
                        </a:moveTo>
                        <a:cubicBezTo>
                          <a:pt x="101" y="211"/>
                          <a:pt x="101" y="211"/>
                          <a:pt x="101" y="205"/>
                        </a:cubicBezTo>
                        <a:cubicBezTo>
                          <a:pt x="101" y="172"/>
                          <a:pt x="101" y="78"/>
                          <a:pt x="101" y="45"/>
                        </a:cubicBezTo>
                        <a:cubicBezTo>
                          <a:pt x="101" y="39"/>
                          <a:pt x="101" y="28"/>
                          <a:pt x="99" y="22"/>
                        </a:cubicBezTo>
                        <a:cubicBezTo>
                          <a:pt x="93" y="5"/>
                          <a:pt x="73" y="0"/>
                          <a:pt x="51" y="0"/>
                        </a:cubicBezTo>
                        <a:cubicBezTo>
                          <a:pt x="28" y="0"/>
                          <a:pt x="9" y="5"/>
                          <a:pt x="3" y="22"/>
                        </a:cubicBezTo>
                        <a:cubicBezTo>
                          <a:pt x="1" y="28"/>
                          <a:pt x="1" y="39"/>
                          <a:pt x="1" y="45"/>
                        </a:cubicBezTo>
                        <a:cubicBezTo>
                          <a:pt x="1" y="78"/>
                          <a:pt x="1" y="172"/>
                          <a:pt x="1" y="205"/>
                        </a:cubicBezTo>
                        <a:cubicBezTo>
                          <a:pt x="1" y="211"/>
                          <a:pt x="0" y="211"/>
                          <a:pt x="2" y="205"/>
                        </a:cubicBezTo>
                        <a:cubicBezTo>
                          <a:pt x="8" y="187"/>
                          <a:pt x="27" y="181"/>
                          <a:pt x="51" y="181"/>
                        </a:cubicBezTo>
                        <a:cubicBezTo>
                          <a:pt x="74" y="181"/>
                          <a:pt x="94" y="187"/>
                          <a:pt x="99" y="205"/>
                        </a:cubicBezTo>
                        <a:moveTo>
                          <a:pt x="86" y="96"/>
                        </a:moveTo>
                        <a:cubicBezTo>
                          <a:pt x="86" y="97"/>
                          <a:pt x="85" y="97"/>
                          <a:pt x="84" y="97"/>
                        </a:cubicBezTo>
                        <a:cubicBezTo>
                          <a:pt x="83" y="97"/>
                          <a:pt x="83" y="97"/>
                          <a:pt x="82" y="97"/>
                        </a:cubicBezTo>
                        <a:cubicBezTo>
                          <a:pt x="80" y="96"/>
                          <a:pt x="78" y="95"/>
                          <a:pt x="76" y="94"/>
                        </a:cubicBezTo>
                        <a:cubicBezTo>
                          <a:pt x="69" y="92"/>
                          <a:pt x="61" y="91"/>
                          <a:pt x="51" y="91"/>
                        </a:cubicBezTo>
                        <a:cubicBezTo>
                          <a:pt x="41" y="91"/>
                          <a:pt x="32" y="92"/>
                          <a:pt x="26" y="94"/>
                        </a:cubicBezTo>
                        <a:cubicBezTo>
                          <a:pt x="23" y="95"/>
                          <a:pt x="21" y="96"/>
                          <a:pt x="19" y="97"/>
                        </a:cubicBezTo>
                        <a:cubicBezTo>
                          <a:pt x="17" y="98"/>
                          <a:pt x="16" y="97"/>
                          <a:pt x="15" y="96"/>
                        </a:cubicBezTo>
                        <a:cubicBezTo>
                          <a:pt x="14" y="94"/>
                          <a:pt x="15" y="92"/>
                          <a:pt x="16" y="92"/>
                        </a:cubicBezTo>
                        <a:cubicBezTo>
                          <a:pt x="25" y="87"/>
                          <a:pt x="36" y="85"/>
                          <a:pt x="51" y="85"/>
                        </a:cubicBezTo>
                        <a:cubicBezTo>
                          <a:pt x="65" y="85"/>
                          <a:pt x="77" y="87"/>
                          <a:pt x="85" y="92"/>
                        </a:cubicBezTo>
                        <a:cubicBezTo>
                          <a:pt x="87" y="92"/>
                          <a:pt x="87" y="94"/>
                          <a:pt x="86" y="96"/>
                        </a:cubicBezTo>
                        <a:moveTo>
                          <a:pt x="86" y="67"/>
                        </a:moveTo>
                        <a:cubicBezTo>
                          <a:pt x="86" y="68"/>
                          <a:pt x="85" y="69"/>
                          <a:pt x="84" y="69"/>
                        </a:cubicBezTo>
                        <a:cubicBezTo>
                          <a:pt x="83" y="69"/>
                          <a:pt x="83" y="69"/>
                          <a:pt x="82" y="68"/>
                        </a:cubicBezTo>
                        <a:cubicBezTo>
                          <a:pt x="80" y="67"/>
                          <a:pt x="78" y="66"/>
                          <a:pt x="76" y="66"/>
                        </a:cubicBezTo>
                        <a:cubicBezTo>
                          <a:pt x="69" y="64"/>
                          <a:pt x="61" y="63"/>
                          <a:pt x="51" y="63"/>
                        </a:cubicBezTo>
                        <a:cubicBezTo>
                          <a:pt x="41" y="63"/>
                          <a:pt x="32" y="64"/>
                          <a:pt x="26" y="66"/>
                        </a:cubicBezTo>
                        <a:cubicBezTo>
                          <a:pt x="23" y="66"/>
                          <a:pt x="21" y="67"/>
                          <a:pt x="19" y="68"/>
                        </a:cubicBezTo>
                        <a:cubicBezTo>
                          <a:pt x="17" y="69"/>
                          <a:pt x="16" y="69"/>
                          <a:pt x="15" y="67"/>
                        </a:cubicBezTo>
                        <a:cubicBezTo>
                          <a:pt x="14" y="66"/>
                          <a:pt x="15" y="64"/>
                          <a:pt x="16" y="63"/>
                        </a:cubicBezTo>
                        <a:cubicBezTo>
                          <a:pt x="25" y="59"/>
                          <a:pt x="36" y="57"/>
                          <a:pt x="51" y="57"/>
                        </a:cubicBezTo>
                        <a:cubicBezTo>
                          <a:pt x="65" y="57"/>
                          <a:pt x="77" y="59"/>
                          <a:pt x="85" y="63"/>
                        </a:cubicBezTo>
                        <a:cubicBezTo>
                          <a:pt x="87" y="64"/>
                          <a:pt x="87" y="66"/>
                          <a:pt x="86" y="67"/>
                        </a:cubicBezTo>
                        <a:moveTo>
                          <a:pt x="86" y="39"/>
                        </a:moveTo>
                        <a:cubicBezTo>
                          <a:pt x="86" y="40"/>
                          <a:pt x="85" y="40"/>
                          <a:pt x="84" y="40"/>
                        </a:cubicBezTo>
                        <a:cubicBezTo>
                          <a:pt x="83" y="40"/>
                          <a:pt x="83" y="40"/>
                          <a:pt x="82" y="40"/>
                        </a:cubicBezTo>
                        <a:cubicBezTo>
                          <a:pt x="80" y="39"/>
                          <a:pt x="78" y="38"/>
                          <a:pt x="76" y="37"/>
                        </a:cubicBezTo>
                        <a:cubicBezTo>
                          <a:pt x="69" y="35"/>
                          <a:pt x="61" y="34"/>
                          <a:pt x="51" y="34"/>
                        </a:cubicBezTo>
                        <a:cubicBezTo>
                          <a:pt x="41" y="34"/>
                          <a:pt x="32" y="35"/>
                          <a:pt x="26" y="37"/>
                        </a:cubicBezTo>
                        <a:cubicBezTo>
                          <a:pt x="23" y="38"/>
                          <a:pt x="21" y="39"/>
                          <a:pt x="19" y="40"/>
                        </a:cubicBezTo>
                        <a:cubicBezTo>
                          <a:pt x="17" y="41"/>
                          <a:pt x="16" y="40"/>
                          <a:pt x="15" y="39"/>
                        </a:cubicBezTo>
                        <a:cubicBezTo>
                          <a:pt x="14" y="37"/>
                          <a:pt x="15" y="35"/>
                          <a:pt x="16" y="35"/>
                        </a:cubicBezTo>
                        <a:cubicBezTo>
                          <a:pt x="25" y="30"/>
                          <a:pt x="36" y="28"/>
                          <a:pt x="51" y="28"/>
                        </a:cubicBezTo>
                        <a:cubicBezTo>
                          <a:pt x="65" y="28"/>
                          <a:pt x="77" y="30"/>
                          <a:pt x="85" y="35"/>
                        </a:cubicBezTo>
                        <a:cubicBezTo>
                          <a:pt x="87" y="35"/>
                          <a:pt x="87" y="37"/>
                          <a:pt x="86" y="39"/>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latin typeface="+mn-ea"/>
                    </a:endParaRPr>
                  </a:p>
                </p:txBody>
              </p:sp>
            </p:grpSp>
          </p:grpSp>
        </p:grpSp>
      </p:grpSp>
      <p:grpSp>
        <p:nvGrpSpPr>
          <p:cNvPr id="125" name="组合 124">
            <a:extLst>
              <a:ext uri="{FF2B5EF4-FFF2-40B4-BE49-F238E27FC236}">
                <a16:creationId xmlns:a16="http://schemas.microsoft.com/office/drawing/2014/main" id="{CB431759-1F5D-1B62-6361-8AA00C409AB2}"/>
              </a:ext>
            </a:extLst>
          </p:cNvPr>
          <p:cNvGrpSpPr/>
          <p:nvPr/>
        </p:nvGrpSpPr>
        <p:grpSpPr>
          <a:xfrm>
            <a:off x="136394" y="1058656"/>
            <a:ext cx="6959600" cy="5129416"/>
            <a:chOff x="824866" y="78740"/>
            <a:chExt cx="9114538" cy="6717665"/>
          </a:xfrm>
        </p:grpSpPr>
        <p:sp>
          <p:nvSpPr>
            <p:cNvPr id="126" name="矩形 125">
              <a:extLst>
                <a:ext uri="{FF2B5EF4-FFF2-40B4-BE49-F238E27FC236}">
                  <a16:creationId xmlns:a16="http://schemas.microsoft.com/office/drawing/2014/main" id="{CB77C6DC-11BF-99E9-14BA-22E6E4316D2C}"/>
                </a:ext>
              </a:extLst>
            </p:cNvPr>
            <p:cNvSpPr/>
            <p:nvPr/>
          </p:nvSpPr>
          <p:spPr>
            <a:xfrm>
              <a:off x="824866" y="78740"/>
              <a:ext cx="9114538" cy="6717665"/>
            </a:xfrm>
            <a:prstGeom prst="rect">
              <a:avLst/>
            </a:prstGeom>
            <a:solidFill>
              <a:srgbClr val="F8F8F8"/>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ysClr val="window" lastClr="FFFFFF"/>
                </a:solidFill>
                <a:effectLst/>
                <a:uLnTx/>
                <a:uFillTx/>
                <a:latin typeface="+mn-ea"/>
                <a:cs typeface="+mn-cs"/>
              </a:endParaRPr>
            </a:p>
          </p:txBody>
        </p:sp>
        <p:grpSp>
          <p:nvGrpSpPr>
            <p:cNvPr id="127" name="组合 126">
              <a:extLst>
                <a:ext uri="{FF2B5EF4-FFF2-40B4-BE49-F238E27FC236}">
                  <a16:creationId xmlns:a16="http://schemas.microsoft.com/office/drawing/2014/main" id="{D222D967-2B5F-F13B-81F4-673C03BB06A7}"/>
                </a:ext>
              </a:extLst>
            </p:cNvPr>
            <p:cNvGrpSpPr/>
            <p:nvPr/>
          </p:nvGrpSpPr>
          <p:grpSpPr>
            <a:xfrm>
              <a:off x="1186815" y="306070"/>
              <a:ext cx="5048885" cy="6296025"/>
              <a:chOff x="1869" y="482"/>
              <a:chExt cx="7951" cy="9915"/>
            </a:xfrm>
          </p:grpSpPr>
          <p:grpSp>
            <p:nvGrpSpPr>
              <p:cNvPr id="153" name="组合 152">
                <a:extLst>
                  <a:ext uri="{FF2B5EF4-FFF2-40B4-BE49-F238E27FC236}">
                    <a16:creationId xmlns:a16="http://schemas.microsoft.com/office/drawing/2014/main" id="{39B88E64-16F9-FAED-6002-A951B9D35CA2}"/>
                  </a:ext>
                </a:extLst>
              </p:cNvPr>
              <p:cNvGrpSpPr/>
              <p:nvPr/>
            </p:nvGrpSpPr>
            <p:grpSpPr>
              <a:xfrm>
                <a:off x="1869" y="482"/>
                <a:ext cx="7947" cy="1879"/>
                <a:chOff x="2546" y="1753"/>
                <a:chExt cx="7947" cy="1879"/>
              </a:xfrm>
            </p:grpSpPr>
            <p:sp>
              <p:nvSpPr>
                <p:cNvPr id="198" name="文本框 75">
                  <a:extLst>
                    <a:ext uri="{FF2B5EF4-FFF2-40B4-BE49-F238E27FC236}">
                      <a16:creationId xmlns:a16="http://schemas.microsoft.com/office/drawing/2014/main" id="{D0CCB368-A264-3043-2352-0B95798CD942}"/>
                    </a:ext>
                  </a:extLst>
                </p:cNvPr>
                <p:cNvSpPr txBox="1"/>
                <p:nvPr/>
              </p:nvSpPr>
              <p:spPr>
                <a:xfrm>
                  <a:off x="2944" y="1821"/>
                  <a:ext cx="2791"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float4 vec0</a:t>
                  </a:r>
                </a:p>
              </p:txBody>
            </p:sp>
            <p:sp>
              <p:nvSpPr>
                <p:cNvPr id="199" name="文本框 76">
                  <a:extLst>
                    <a:ext uri="{FF2B5EF4-FFF2-40B4-BE49-F238E27FC236}">
                      <a16:creationId xmlns:a16="http://schemas.microsoft.com/office/drawing/2014/main" id="{5494E9D6-F581-452F-66DA-21E695BCCF1C}"/>
                    </a:ext>
                  </a:extLst>
                </p:cNvPr>
                <p:cNvSpPr txBox="1"/>
                <p:nvPr/>
              </p:nvSpPr>
              <p:spPr>
                <a:xfrm>
                  <a:off x="6422" y="1811"/>
                  <a:ext cx="2762"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float4 vec1</a:t>
                  </a:r>
                </a:p>
              </p:txBody>
            </p:sp>
            <p:grpSp>
              <p:nvGrpSpPr>
                <p:cNvPr id="200" name="组合 199">
                  <a:extLst>
                    <a:ext uri="{FF2B5EF4-FFF2-40B4-BE49-F238E27FC236}">
                      <a16:creationId xmlns:a16="http://schemas.microsoft.com/office/drawing/2014/main" id="{6DFF18EE-7395-D442-612D-5987B9143D17}"/>
                    </a:ext>
                  </a:extLst>
                </p:cNvPr>
                <p:cNvGrpSpPr/>
                <p:nvPr/>
              </p:nvGrpSpPr>
              <p:grpSpPr>
                <a:xfrm>
                  <a:off x="2546" y="1753"/>
                  <a:ext cx="7947" cy="1879"/>
                  <a:chOff x="2546" y="1753"/>
                  <a:chExt cx="7947" cy="1879"/>
                </a:xfrm>
              </p:grpSpPr>
              <p:grpSp>
                <p:nvGrpSpPr>
                  <p:cNvPr id="201" name="组合 200">
                    <a:extLst>
                      <a:ext uri="{FF2B5EF4-FFF2-40B4-BE49-F238E27FC236}">
                        <a16:creationId xmlns:a16="http://schemas.microsoft.com/office/drawing/2014/main" id="{B5384411-772D-1367-3C72-BB508389DDD0}"/>
                      </a:ext>
                    </a:extLst>
                  </p:cNvPr>
                  <p:cNvGrpSpPr/>
                  <p:nvPr/>
                </p:nvGrpSpPr>
                <p:grpSpPr>
                  <a:xfrm>
                    <a:off x="2546" y="1753"/>
                    <a:ext cx="3530" cy="1879"/>
                    <a:chOff x="2546" y="1753"/>
                    <a:chExt cx="3530" cy="1879"/>
                  </a:xfrm>
                </p:grpSpPr>
                <p:sp>
                  <p:nvSpPr>
                    <p:cNvPr id="213" name="圆角矩形 47">
                      <a:extLst>
                        <a:ext uri="{FF2B5EF4-FFF2-40B4-BE49-F238E27FC236}">
                          <a16:creationId xmlns:a16="http://schemas.microsoft.com/office/drawing/2014/main" id="{3856C993-9995-2E6A-F863-E945F9402146}"/>
                        </a:ext>
                      </a:extLst>
                    </p:cNvPr>
                    <p:cNvSpPr/>
                    <p:nvPr/>
                  </p:nvSpPr>
                  <p:spPr>
                    <a:xfrm>
                      <a:off x="2549" y="1753"/>
                      <a:ext cx="3527" cy="1879"/>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214" name="组合 213">
                      <a:extLst>
                        <a:ext uri="{FF2B5EF4-FFF2-40B4-BE49-F238E27FC236}">
                          <a16:creationId xmlns:a16="http://schemas.microsoft.com/office/drawing/2014/main" id="{80F0317A-8801-27CA-30BF-C0EA31B08D49}"/>
                        </a:ext>
                      </a:extLst>
                    </p:cNvPr>
                    <p:cNvGrpSpPr/>
                    <p:nvPr/>
                  </p:nvGrpSpPr>
                  <p:grpSpPr>
                    <a:xfrm>
                      <a:off x="2546" y="2482"/>
                      <a:ext cx="3530" cy="884"/>
                      <a:chOff x="2089" y="1940"/>
                      <a:chExt cx="2078" cy="520"/>
                    </a:xfrm>
                  </p:grpSpPr>
                  <p:grpSp>
                    <p:nvGrpSpPr>
                      <p:cNvPr id="215" name="组合 214">
                        <a:extLst>
                          <a:ext uri="{FF2B5EF4-FFF2-40B4-BE49-F238E27FC236}">
                            <a16:creationId xmlns:a16="http://schemas.microsoft.com/office/drawing/2014/main" id="{F1E9485C-2E52-A83C-B564-1E22E6AC9BC5}"/>
                          </a:ext>
                        </a:extLst>
                      </p:cNvPr>
                      <p:cNvGrpSpPr/>
                      <p:nvPr/>
                    </p:nvGrpSpPr>
                    <p:grpSpPr>
                      <a:xfrm>
                        <a:off x="2089" y="1940"/>
                        <a:ext cx="1040" cy="520"/>
                        <a:chOff x="2089" y="1940"/>
                        <a:chExt cx="1040" cy="520"/>
                      </a:xfrm>
                    </p:grpSpPr>
                    <p:sp>
                      <p:nvSpPr>
                        <p:cNvPr id="219" name="矩形 218">
                          <a:extLst>
                            <a:ext uri="{FF2B5EF4-FFF2-40B4-BE49-F238E27FC236}">
                              <a16:creationId xmlns:a16="http://schemas.microsoft.com/office/drawing/2014/main" id="{7C42EF3A-B4AE-A6E7-D308-F85656A37F22}"/>
                            </a:ext>
                          </a:extLst>
                        </p:cNvPr>
                        <p:cNvSpPr/>
                        <p:nvPr/>
                      </p:nvSpPr>
                      <p:spPr>
                        <a:xfrm>
                          <a:off x="2089" y="1940"/>
                          <a:ext cx="520" cy="520"/>
                        </a:xfrm>
                        <a:prstGeom prst="rect">
                          <a:avLst/>
                        </a:prstGeom>
                        <a:solidFill>
                          <a:srgbClr val="70AD47">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220" name="矩形 219">
                          <a:extLst>
                            <a:ext uri="{FF2B5EF4-FFF2-40B4-BE49-F238E27FC236}">
                              <a16:creationId xmlns:a16="http://schemas.microsoft.com/office/drawing/2014/main" id="{FDAFDDEF-24DF-413D-6257-2F95CC8D1AB0}"/>
                            </a:ext>
                          </a:extLst>
                        </p:cNvPr>
                        <p:cNvSpPr/>
                        <p:nvPr/>
                      </p:nvSpPr>
                      <p:spPr>
                        <a:xfrm>
                          <a:off x="2609" y="1940"/>
                          <a:ext cx="520" cy="520"/>
                        </a:xfrm>
                        <a:prstGeom prst="rect">
                          <a:avLst/>
                        </a:prstGeom>
                        <a:solidFill>
                          <a:srgbClr val="5B9BD5">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6" name="组合 215">
                        <a:extLst>
                          <a:ext uri="{FF2B5EF4-FFF2-40B4-BE49-F238E27FC236}">
                            <a16:creationId xmlns:a16="http://schemas.microsoft.com/office/drawing/2014/main" id="{9A1B7444-D2A3-1929-C364-DEF31F199ED4}"/>
                          </a:ext>
                        </a:extLst>
                      </p:cNvPr>
                      <p:cNvGrpSpPr/>
                      <p:nvPr/>
                    </p:nvGrpSpPr>
                    <p:grpSpPr>
                      <a:xfrm>
                        <a:off x="3127" y="1940"/>
                        <a:ext cx="1040" cy="520"/>
                        <a:chOff x="2089" y="1940"/>
                        <a:chExt cx="1040" cy="520"/>
                      </a:xfrm>
                    </p:grpSpPr>
                    <p:sp>
                      <p:nvSpPr>
                        <p:cNvPr id="217" name="矩形 216">
                          <a:extLst>
                            <a:ext uri="{FF2B5EF4-FFF2-40B4-BE49-F238E27FC236}">
                              <a16:creationId xmlns:a16="http://schemas.microsoft.com/office/drawing/2014/main" id="{1875F378-5B72-CE0D-D122-1986B6253779}"/>
                            </a:ext>
                          </a:extLst>
                        </p:cNvPr>
                        <p:cNvSpPr/>
                        <p:nvPr/>
                      </p:nvSpPr>
                      <p:spPr>
                        <a:xfrm>
                          <a:off x="2089" y="1940"/>
                          <a:ext cx="520" cy="520"/>
                        </a:xfrm>
                        <a:prstGeom prst="rect">
                          <a:avLst/>
                        </a:prstGeom>
                        <a:solidFill>
                          <a:srgbClr val="FFC000">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218" name="矩形 217">
                          <a:extLst>
                            <a:ext uri="{FF2B5EF4-FFF2-40B4-BE49-F238E27FC236}">
                              <a16:creationId xmlns:a16="http://schemas.microsoft.com/office/drawing/2014/main" id="{8AB1AEC5-58F5-D6A6-3F0B-BDC0986DAC19}"/>
                            </a:ext>
                          </a:extLst>
                        </p:cNvPr>
                        <p:cNvSpPr/>
                        <p:nvPr/>
                      </p:nvSpPr>
                      <p:spPr>
                        <a:xfrm>
                          <a:off x="2609" y="1940"/>
                          <a:ext cx="520" cy="520"/>
                        </a:xfrm>
                        <a:prstGeom prst="rect">
                          <a:avLst/>
                        </a:prstGeom>
                        <a:solidFill>
                          <a:srgbClr val="ED7D31">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02" name="组合 201">
                    <a:extLst>
                      <a:ext uri="{FF2B5EF4-FFF2-40B4-BE49-F238E27FC236}">
                        <a16:creationId xmlns:a16="http://schemas.microsoft.com/office/drawing/2014/main" id="{CA3849AC-A25C-7525-1313-EF43E9683210}"/>
                      </a:ext>
                    </a:extLst>
                  </p:cNvPr>
                  <p:cNvGrpSpPr/>
                  <p:nvPr/>
                </p:nvGrpSpPr>
                <p:grpSpPr>
                  <a:xfrm>
                    <a:off x="6075" y="1753"/>
                    <a:ext cx="3530" cy="1879"/>
                    <a:chOff x="2546" y="1753"/>
                    <a:chExt cx="3530" cy="1879"/>
                  </a:xfrm>
                </p:grpSpPr>
                <p:sp>
                  <p:nvSpPr>
                    <p:cNvPr id="205" name="圆角矩形 51">
                      <a:extLst>
                        <a:ext uri="{FF2B5EF4-FFF2-40B4-BE49-F238E27FC236}">
                          <a16:creationId xmlns:a16="http://schemas.microsoft.com/office/drawing/2014/main" id="{00F152CB-BFB5-FAD3-AEC2-869D7A54236F}"/>
                        </a:ext>
                      </a:extLst>
                    </p:cNvPr>
                    <p:cNvSpPr/>
                    <p:nvPr/>
                  </p:nvSpPr>
                  <p:spPr>
                    <a:xfrm>
                      <a:off x="2549" y="1753"/>
                      <a:ext cx="3527" cy="1879"/>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206" name="组合 205">
                      <a:extLst>
                        <a:ext uri="{FF2B5EF4-FFF2-40B4-BE49-F238E27FC236}">
                          <a16:creationId xmlns:a16="http://schemas.microsoft.com/office/drawing/2014/main" id="{8149786B-9606-FFC9-706C-E58541DBF974}"/>
                        </a:ext>
                      </a:extLst>
                    </p:cNvPr>
                    <p:cNvGrpSpPr/>
                    <p:nvPr/>
                  </p:nvGrpSpPr>
                  <p:grpSpPr>
                    <a:xfrm>
                      <a:off x="2546" y="2482"/>
                      <a:ext cx="3530" cy="884"/>
                      <a:chOff x="2089" y="1940"/>
                      <a:chExt cx="2078" cy="520"/>
                    </a:xfrm>
                  </p:grpSpPr>
                  <p:grpSp>
                    <p:nvGrpSpPr>
                      <p:cNvPr id="207" name="组合 206">
                        <a:extLst>
                          <a:ext uri="{FF2B5EF4-FFF2-40B4-BE49-F238E27FC236}">
                            <a16:creationId xmlns:a16="http://schemas.microsoft.com/office/drawing/2014/main" id="{5245D788-BF60-4A70-EE9B-1A4603BE78E0}"/>
                          </a:ext>
                        </a:extLst>
                      </p:cNvPr>
                      <p:cNvGrpSpPr/>
                      <p:nvPr/>
                    </p:nvGrpSpPr>
                    <p:grpSpPr>
                      <a:xfrm>
                        <a:off x="2089" y="1940"/>
                        <a:ext cx="1040" cy="520"/>
                        <a:chOff x="2089" y="1940"/>
                        <a:chExt cx="1040" cy="520"/>
                      </a:xfrm>
                    </p:grpSpPr>
                    <p:sp>
                      <p:nvSpPr>
                        <p:cNvPr id="211" name="矩形 210">
                          <a:extLst>
                            <a:ext uri="{FF2B5EF4-FFF2-40B4-BE49-F238E27FC236}">
                              <a16:creationId xmlns:a16="http://schemas.microsoft.com/office/drawing/2014/main" id="{24A62258-9A17-2946-D019-049082BFB68C}"/>
                            </a:ext>
                          </a:extLst>
                        </p:cNvPr>
                        <p:cNvSpPr/>
                        <p:nvPr/>
                      </p:nvSpPr>
                      <p:spPr>
                        <a:xfrm>
                          <a:off x="2089" y="1940"/>
                          <a:ext cx="520" cy="520"/>
                        </a:xfrm>
                        <a:prstGeom prst="rect">
                          <a:avLst/>
                        </a:prstGeom>
                        <a:solidFill>
                          <a:srgbClr val="70AD47">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212" name="矩形 211">
                          <a:extLst>
                            <a:ext uri="{FF2B5EF4-FFF2-40B4-BE49-F238E27FC236}">
                              <a16:creationId xmlns:a16="http://schemas.microsoft.com/office/drawing/2014/main" id="{89268D75-5253-2E28-C5EB-12533E469467}"/>
                            </a:ext>
                          </a:extLst>
                        </p:cNvPr>
                        <p:cNvSpPr/>
                        <p:nvPr/>
                      </p:nvSpPr>
                      <p:spPr>
                        <a:xfrm>
                          <a:off x="2609" y="1940"/>
                          <a:ext cx="520" cy="520"/>
                        </a:xfrm>
                        <a:prstGeom prst="rect">
                          <a:avLst/>
                        </a:prstGeom>
                        <a:solidFill>
                          <a:srgbClr val="5B9BD5">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8" name="组合 207">
                        <a:extLst>
                          <a:ext uri="{FF2B5EF4-FFF2-40B4-BE49-F238E27FC236}">
                            <a16:creationId xmlns:a16="http://schemas.microsoft.com/office/drawing/2014/main" id="{0D1691AC-820A-A19D-718E-8FAC07D307FC}"/>
                          </a:ext>
                        </a:extLst>
                      </p:cNvPr>
                      <p:cNvGrpSpPr/>
                      <p:nvPr/>
                    </p:nvGrpSpPr>
                    <p:grpSpPr>
                      <a:xfrm>
                        <a:off x="3127" y="1940"/>
                        <a:ext cx="1040" cy="520"/>
                        <a:chOff x="2089" y="1940"/>
                        <a:chExt cx="1040" cy="520"/>
                      </a:xfrm>
                    </p:grpSpPr>
                    <p:sp>
                      <p:nvSpPr>
                        <p:cNvPr id="209" name="矩形 208">
                          <a:extLst>
                            <a:ext uri="{FF2B5EF4-FFF2-40B4-BE49-F238E27FC236}">
                              <a16:creationId xmlns:a16="http://schemas.microsoft.com/office/drawing/2014/main" id="{40AD794A-A66F-3646-993D-BB20FF9624FD}"/>
                            </a:ext>
                          </a:extLst>
                        </p:cNvPr>
                        <p:cNvSpPr/>
                        <p:nvPr/>
                      </p:nvSpPr>
                      <p:spPr>
                        <a:xfrm>
                          <a:off x="2089" y="1940"/>
                          <a:ext cx="520" cy="520"/>
                        </a:xfrm>
                        <a:prstGeom prst="rect">
                          <a:avLst/>
                        </a:prstGeom>
                        <a:solidFill>
                          <a:srgbClr val="FFC000">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210" name="矩形 209">
                          <a:extLst>
                            <a:ext uri="{FF2B5EF4-FFF2-40B4-BE49-F238E27FC236}">
                              <a16:creationId xmlns:a16="http://schemas.microsoft.com/office/drawing/2014/main" id="{689D696A-0F3C-2E69-B461-FF885EDC4890}"/>
                            </a:ext>
                          </a:extLst>
                        </p:cNvPr>
                        <p:cNvSpPr/>
                        <p:nvPr/>
                      </p:nvSpPr>
                      <p:spPr>
                        <a:xfrm>
                          <a:off x="2609" y="1940"/>
                          <a:ext cx="520" cy="520"/>
                        </a:xfrm>
                        <a:prstGeom prst="rect">
                          <a:avLst/>
                        </a:prstGeom>
                        <a:solidFill>
                          <a:srgbClr val="ED7D31">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grpSp>
              <p:sp>
                <p:nvSpPr>
                  <p:cNvPr id="203" name="矩形 202">
                    <a:extLst>
                      <a:ext uri="{FF2B5EF4-FFF2-40B4-BE49-F238E27FC236}">
                        <a16:creationId xmlns:a16="http://schemas.microsoft.com/office/drawing/2014/main" id="{08F51814-6288-23BB-DEB4-E6DEA5BF5ECB}"/>
                      </a:ext>
                    </a:extLst>
                  </p:cNvPr>
                  <p:cNvSpPr/>
                  <p:nvPr/>
                </p:nvSpPr>
                <p:spPr>
                  <a:xfrm>
                    <a:off x="9609" y="2482"/>
                    <a:ext cx="884" cy="884"/>
                  </a:xfrm>
                  <a:prstGeom prst="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204" name="文本框 81">
                    <a:extLst>
                      <a:ext uri="{FF2B5EF4-FFF2-40B4-BE49-F238E27FC236}">
                        <a16:creationId xmlns:a16="http://schemas.microsoft.com/office/drawing/2014/main" id="{952A8756-4C05-AC57-CABD-930648965374}"/>
                      </a:ext>
                    </a:extLst>
                  </p:cNvPr>
                  <p:cNvSpPr txBox="1"/>
                  <p:nvPr/>
                </p:nvSpPr>
                <p:spPr>
                  <a:xfrm>
                    <a:off x="9720" y="2497"/>
                    <a:ext cx="51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a:t>
                    </a:r>
                  </a:p>
                </p:txBody>
              </p:sp>
            </p:grpSp>
          </p:grpSp>
          <p:cxnSp>
            <p:nvCxnSpPr>
              <p:cNvPr id="154" name="直接箭头连接符 153">
                <a:extLst>
                  <a:ext uri="{FF2B5EF4-FFF2-40B4-BE49-F238E27FC236}">
                    <a16:creationId xmlns:a16="http://schemas.microsoft.com/office/drawing/2014/main" id="{7514B46E-9076-1BBC-2FE0-F515409EE7C2}"/>
                  </a:ext>
                </a:extLst>
              </p:cNvPr>
              <p:cNvCxnSpPr/>
              <p:nvPr/>
            </p:nvCxnSpPr>
            <p:spPr>
              <a:xfrm>
                <a:off x="5399" y="2327"/>
                <a:ext cx="0" cy="1840"/>
              </a:xfrm>
              <a:prstGeom prst="straightConnector1">
                <a:avLst/>
              </a:prstGeom>
              <a:noFill/>
              <a:ln w="38100" cap="flat" cmpd="sng" algn="ctr">
                <a:solidFill>
                  <a:sysClr val="windowText" lastClr="000000"/>
                </a:solidFill>
                <a:prstDash val="solid"/>
                <a:miter lim="800000"/>
                <a:tailEnd type="arrow"/>
              </a:ln>
              <a:effectLst/>
            </p:spPr>
          </p:cxnSp>
          <p:grpSp>
            <p:nvGrpSpPr>
              <p:cNvPr id="155" name="组合 154">
                <a:extLst>
                  <a:ext uri="{FF2B5EF4-FFF2-40B4-BE49-F238E27FC236}">
                    <a16:creationId xmlns:a16="http://schemas.microsoft.com/office/drawing/2014/main" id="{02ADF758-E0F3-0000-611E-EA9675396E6A}"/>
                  </a:ext>
                </a:extLst>
              </p:cNvPr>
              <p:cNvGrpSpPr/>
              <p:nvPr/>
            </p:nvGrpSpPr>
            <p:grpSpPr>
              <a:xfrm>
                <a:off x="3673" y="2672"/>
                <a:ext cx="3450" cy="950"/>
                <a:chOff x="4345" y="4190"/>
                <a:chExt cx="3450" cy="950"/>
              </a:xfrm>
            </p:grpSpPr>
            <p:sp>
              <p:nvSpPr>
                <p:cNvPr id="196" name="圆角矩形 64">
                  <a:extLst>
                    <a:ext uri="{FF2B5EF4-FFF2-40B4-BE49-F238E27FC236}">
                      <a16:creationId xmlns:a16="http://schemas.microsoft.com/office/drawing/2014/main" id="{1AD9CE29-C21A-20C9-0D12-F556B00EF178}"/>
                    </a:ext>
                  </a:extLst>
                </p:cNvPr>
                <p:cNvSpPr/>
                <p:nvPr/>
              </p:nvSpPr>
              <p:spPr>
                <a:xfrm>
                  <a:off x="4345" y="4190"/>
                  <a:ext cx="3450" cy="950"/>
                </a:xfrm>
                <a:prstGeom prst="roundRect">
                  <a:avLst/>
                </a:prstGeom>
                <a:solidFill>
                  <a:srgbClr val="70AD47">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97" name="文本框 74">
                  <a:extLst>
                    <a:ext uri="{FF2B5EF4-FFF2-40B4-BE49-F238E27FC236}">
                      <a16:creationId xmlns:a16="http://schemas.microsoft.com/office/drawing/2014/main" id="{34B8BA2A-449F-78A3-DDFE-DAD014244B81}"/>
                    </a:ext>
                  </a:extLst>
                </p:cNvPr>
                <p:cNvSpPr txBox="1"/>
                <p:nvPr/>
              </p:nvSpPr>
              <p:spPr>
                <a:xfrm>
                  <a:off x="4797" y="4308"/>
                  <a:ext cx="2543"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向量化加载</a:t>
                  </a:r>
                </a:p>
              </p:txBody>
            </p:sp>
          </p:grpSp>
          <p:grpSp>
            <p:nvGrpSpPr>
              <p:cNvPr id="156" name="组合 155">
                <a:extLst>
                  <a:ext uri="{FF2B5EF4-FFF2-40B4-BE49-F238E27FC236}">
                    <a16:creationId xmlns:a16="http://schemas.microsoft.com/office/drawing/2014/main" id="{AD516E1E-9FE0-CB04-A7FB-D4005A851099}"/>
                  </a:ext>
                </a:extLst>
              </p:cNvPr>
              <p:cNvGrpSpPr/>
              <p:nvPr/>
            </p:nvGrpSpPr>
            <p:grpSpPr>
              <a:xfrm>
                <a:off x="2422" y="4167"/>
                <a:ext cx="5951" cy="2497"/>
                <a:chOff x="2419" y="5106"/>
                <a:chExt cx="5951" cy="2497"/>
              </a:xfrm>
            </p:grpSpPr>
            <p:sp>
              <p:nvSpPr>
                <p:cNvPr id="185" name="圆角矩形 70">
                  <a:extLst>
                    <a:ext uri="{FF2B5EF4-FFF2-40B4-BE49-F238E27FC236}">
                      <a16:creationId xmlns:a16="http://schemas.microsoft.com/office/drawing/2014/main" id="{D1728A18-D614-37F6-0643-A4CA888AD440}"/>
                    </a:ext>
                  </a:extLst>
                </p:cNvPr>
                <p:cNvSpPr/>
                <p:nvPr/>
              </p:nvSpPr>
              <p:spPr>
                <a:xfrm>
                  <a:off x="2419" y="5106"/>
                  <a:ext cx="5951" cy="2497"/>
                </a:xfrm>
                <a:prstGeom prst="roundRect">
                  <a:avLst/>
                </a:prstGeom>
                <a:solidFill>
                  <a:srgbClr val="5B9BD5">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186" name="组合 185">
                  <a:extLst>
                    <a:ext uri="{FF2B5EF4-FFF2-40B4-BE49-F238E27FC236}">
                      <a16:creationId xmlns:a16="http://schemas.microsoft.com/office/drawing/2014/main" id="{B3D5E88F-D613-D2DB-8603-7BE7E65D9985}"/>
                    </a:ext>
                  </a:extLst>
                </p:cNvPr>
                <p:cNvGrpSpPr/>
                <p:nvPr/>
              </p:nvGrpSpPr>
              <p:grpSpPr>
                <a:xfrm>
                  <a:off x="3237" y="6122"/>
                  <a:ext cx="4330" cy="1084"/>
                  <a:chOff x="3629" y="5912"/>
                  <a:chExt cx="3531" cy="884"/>
                </a:xfrm>
              </p:grpSpPr>
              <p:sp>
                <p:nvSpPr>
                  <p:cNvPr id="192" name="矩形 191">
                    <a:extLst>
                      <a:ext uri="{FF2B5EF4-FFF2-40B4-BE49-F238E27FC236}">
                        <a16:creationId xmlns:a16="http://schemas.microsoft.com/office/drawing/2014/main" id="{094B2E0C-425B-DBDC-3A8B-5E6E7CA761A4}"/>
                      </a:ext>
                    </a:extLst>
                  </p:cNvPr>
                  <p:cNvSpPr/>
                  <p:nvPr/>
                </p:nvSpPr>
                <p:spPr>
                  <a:xfrm>
                    <a:off x="3629" y="5912"/>
                    <a:ext cx="884" cy="884"/>
                  </a:xfrm>
                  <a:prstGeom prst="rect">
                    <a:avLst/>
                  </a:prstGeom>
                  <a:solidFill>
                    <a:srgbClr val="70AD47">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93" name="矩形 192">
                    <a:extLst>
                      <a:ext uri="{FF2B5EF4-FFF2-40B4-BE49-F238E27FC236}">
                        <a16:creationId xmlns:a16="http://schemas.microsoft.com/office/drawing/2014/main" id="{1D10881F-7E63-9647-3D0C-F7C4197AD468}"/>
                      </a:ext>
                    </a:extLst>
                  </p:cNvPr>
                  <p:cNvSpPr/>
                  <p:nvPr/>
                </p:nvSpPr>
                <p:spPr>
                  <a:xfrm>
                    <a:off x="4513" y="5912"/>
                    <a:ext cx="884" cy="884"/>
                  </a:xfrm>
                  <a:prstGeom prst="rect">
                    <a:avLst/>
                  </a:prstGeom>
                  <a:solidFill>
                    <a:srgbClr val="5B9BD5">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94" name="矩形 193">
                    <a:extLst>
                      <a:ext uri="{FF2B5EF4-FFF2-40B4-BE49-F238E27FC236}">
                        <a16:creationId xmlns:a16="http://schemas.microsoft.com/office/drawing/2014/main" id="{7D4AA33A-8A58-B56E-AA2B-731A4E043640}"/>
                      </a:ext>
                    </a:extLst>
                  </p:cNvPr>
                  <p:cNvSpPr/>
                  <p:nvPr/>
                </p:nvSpPr>
                <p:spPr>
                  <a:xfrm>
                    <a:off x="5393" y="5912"/>
                    <a:ext cx="884" cy="884"/>
                  </a:xfrm>
                  <a:prstGeom prst="rect">
                    <a:avLst/>
                  </a:prstGeom>
                  <a:solidFill>
                    <a:srgbClr val="FFC000">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95" name="矩形 194">
                    <a:extLst>
                      <a:ext uri="{FF2B5EF4-FFF2-40B4-BE49-F238E27FC236}">
                        <a16:creationId xmlns:a16="http://schemas.microsoft.com/office/drawing/2014/main" id="{F1B660FE-5854-EE0E-D811-8B2C3035A93F}"/>
                      </a:ext>
                    </a:extLst>
                  </p:cNvPr>
                  <p:cNvSpPr/>
                  <p:nvPr/>
                </p:nvSpPr>
                <p:spPr>
                  <a:xfrm>
                    <a:off x="6276" y="5912"/>
                    <a:ext cx="884" cy="884"/>
                  </a:xfrm>
                  <a:prstGeom prst="rect">
                    <a:avLst/>
                  </a:prstGeom>
                  <a:solidFill>
                    <a:srgbClr val="ED7D31">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sp>
              <p:nvSpPr>
                <p:cNvPr id="187" name="文本框 64">
                  <a:extLst>
                    <a:ext uri="{FF2B5EF4-FFF2-40B4-BE49-F238E27FC236}">
                      <a16:creationId xmlns:a16="http://schemas.microsoft.com/office/drawing/2014/main" id="{1E3F14F0-0C16-4144-8F1E-227288E326C7}"/>
                    </a:ext>
                  </a:extLst>
                </p:cNvPr>
                <p:cNvSpPr txBox="1"/>
                <p:nvPr/>
              </p:nvSpPr>
              <p:spPr>
                <a:xfrm>
                  <a:off x="2595" y="5299"/>
                  <a:ext cx="5597"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向量化主循环：无分支计算</a:t>
                  </a:r>
                </a:p>
              </p:txBody>
            </p:sp>
            <p:sp>
              <p:nvSpPr>
                <p:cNvPr id="188" name="文本框 65">
                  <a:extLst>
                    <a:ext uri="{FF2B5EF4-FFF2-40B4-BE49-F238E27FC236}">
                      <a16:creationId xmlns:a16="http://schemas.microsoft.com/office/drawing/2014/main" id="{A67C183F-C848-A419-BAC5-A0B184977A06}"/>
                    </a:ext>
                  </a:extLst>
                </p:cNvPr>
                <p:cNvSpPr txBox="1"/>
                <p:nvPr/>
              </p:nvSpPr>
              <p:spPr>
                <a:xfrm>
                  <a:off x="3108" y="6366"/>
                  <a:ext cx="1368"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lane0</a:t>
                  </a:r>
                </a:p>
              </p:txBody>
            </p:sp>
            <p:sp>
              <p:nvSpPr>
                <p:cNvPr id="189" name="文本框 66">
                  <a:extLst>
                    <a:ext uri="{FF2B5EF4-FFF2-40B4-BE49-F238E27FC236}">
                      <a16:creationId xmlns:a16="http://schemas.microsoft.com/office/drawing/2014/main" id="{C7012329-73CB-C441-A54E-C9136E96621B}"/>
                    </a:ext>
                  </a:extLst>
                </p:cNvPr>
                <p:cNvSpPr txBox="1"/>
                <p:nvPr/>
              </p:nvSpPr>
              <p:spPr>
                <a:xfrm>
                  <a:off x="4229" y="6364"/>
                  <a:ext cx="146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lane1</a:t>
                  </a:r>
                </a:p>
              </p:txBody>
            </p:sp>
            <p:sp>
              <p:nvSpPr>
                <p:cNvPr id="190" name="文本框 67">
                  <a:extLst>
                    <a:ext uri="{FF2B5EF4-FFF2-40B4-BE49-F238E27FC236}">
                      <a16:creationId xmlns:a16="http://schemas.microsoft.com/office/drawing/2014/main" id="{8628EF68-E104-E4BB-4B55-2E9DDFB85AF3}"/>
                    </a:ext>
                  </a:extLst>
                </p:cNvPr>
                <p:cNvSpPr txBox="1"/>
                <p:nvPr/>
              </p:nvSpPr>
              <p:spPr>
                <a:xfrm>
                  <a:off x="5313" y="6362"/>
                  <a:ext cx="1366"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lane2</a:t>
                  </a:r>
                </a:p>
              </p:txBody>
            </p:sp>
            <p:sp>
              <p:nvSpPr>
                <p:cNvPr id="191" name="文本框 68">
                  <a:extLst>
                    <a:ext uri="{FF2B5EF4-FFF2-40B4-BE49-F238E27FC236}">
                      <a16:creationId xmlns:a16="http://schemas.microsoft.com/office/drawing/2014/main" id="{6E3CC211-F5EF-E483-B544-82B7B1996986}"/>
                    </a:ext>
                  </a:extLst>
                </p:cNvPr>
                <p:cNvSpPr txBox="1"/>
                <p:nvPr/>
              </p:nvSpPr>
              <p:spPr>
                <a:xfrm>
                  <a:off x="6379" y="6352"/>
                  <a:ext cx="146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lane3</a:t>
                  </a:r>
                </a:p>
              </p:txBody>
            </p:sp>
          </p:grpSp>
          <p:cxnSp>
            <p:nvCxnSpPr>
              <p:cNvPr id="157" name="直接箭头连接符 156">
                <a:extLst>
                  <a:ext uri="{FF2B5EF4-FFF2-40B4-BE49-F238E27FC236}">
                    <a16:creationId xmlns:a16="http://schemas.microsoft.com/office/drawing/2014/main" id="{68171E75-B008-45B4-8324-760C98E2B750}"/>
                  </a:ext>
                </a:extLst>
              </p:cNvPr>
              <p:cNvCxnSpPr/>
              <p:nvPr/>
            </p:nvCxnSpPr>
            <p:spPr>
              <a:xfrm>
                <a:off x="5399" y="6671"/>
                <a:ext cx="0" cy="1840"/>
              </a:xfrm>
              <a:prstGeom prst="straightConnector1">
                <a:avLst/>
              </a:prstGeom>
              <a:noFill/>
              <a:ln w="38100" cap="flat" cmpd="sng" algn="ctr">
                <a:solidFill>
                  <a:sysClr val="windowText" lastClr="000000"/>
                </a:solidFill>
                <a:prstDash val="solid"/>
                <a:miter lim="800000"/>
                <a:tailEnd type="arrow"/>
              </a:ln>
              <a:effectLst/>
            </p:spPr>
          </p:cxnSp>
          <p:grpSp>
            <p:nvGrpSpPr>
              <p:cNvPr id="158" name="组合 157">
                <a:extLst>
                  <a:ext uri="{FF2B5EF4-FFF2-40B4-BE49-F238E27FC236}">
                    <a16:creationId xmlns:a16="http://schemas.microsoft.com/office/drawing/2014/main" id="{71440853-85B2-0CAE-E6F1-F7633B744063}"/>
                  </a:ext>
                </a:extLst>
              </p:cNvPr>
              <p:cNvGrpSpPr/>
              <p:nvPr/>
            </p:nvGrpSpPr>
            <p:grpSpPr>
              <a:xfrm>
                <a:off x="3673" y="7016"/>
                <a:ext cx="3450" cy="950"/>
                <a:chOff x="4345" y="4190"/>
                <a:chExt cx="3450" cy="950"/>
              </a:xfrm>
            </p:grpSpPr>
            <p:sp>
              <p:nvSpPr>
                <p:cNvPr id="183" name="圆角矩形 83">
                  <a:extLst>
                    <a:ext uri="{FF2B5EF4-FFF2-40B4-BE49-F238E27FC236}">
                      <a16:creationId xmlns:a16="http://schemas.microsoft.com/office/drawing/2014/main" id="{D72ED624-9DB8-D108-F1C0-B5F434EC3B39}"/>
                    </a:ext>
                  </a:extLst>
                </p:cNvPr>
                <p:cNvSpPr/>
                <p:nvPr/>
              </p:nvSpPr>
              <p:spPr>
                <a:xfrm>
                  <a:off x="4345" y="4190"/>
                  <a:ext cx="3450" cy="950"/>
                </a:xfrm>
                <a:prstGeom prst="roundRect">
                  <a:avLst/>
                </a:prstGeom>
                <a:solidFill>
                  <a:srgbClr val="70AD47">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84" name="文本框 61">
                  <a:extLst>
                    <a:ext uri="{FF2B5EF4-FFF2-40B4-BE49-F238E27FC236}">
                      <a16:creationId xmlns:a16="http://schemas.microsoft.com/office/drawing/2014/main" id="{37F6FC35-DD48-1E6B-8C53-180E83EF9BF9}"/>
                    </a:ext>
                  </a:extLst>
                </p:cNvPr>
                <p:cNvSpPr txBox="1"/>
                <p:nvPr/>
              </p:nvSpPr>
              <p:spPr>
                <a:xfrm>
                  <a:off x="4798" y="4346"/>
                  <a:ext cx="2542" cy="51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向量化存储</a:t>
                  </a:r>
                </a:p>
              </p:txBody>
            </p:sp>
          </p:grpSp>
          <p:grpSp>
            <p:nvGrpSpPr>
              <p:cNvPr id="159" name="组合 158">
                <a:extLst>
                  <a:ext uri="{FF2B5EF4-FFF2-40B4-BE49-F238E27FC236}">
                    <a16:creationId xmlns:a16="http://schemas.microsoft.com/office/drawing/2014/main" id="{215F2B87-7605-63A5-5F27-BBD4758A3390}"/>
                  </a:ext>
                </a:extLst>
              </p:cNvPr>
              <p:cNvGrpSpPr/>
              <p:nvPr/>
            </p:nvGrpSpPr>
            <p:grpSpPr>
              <a:xfrm>
                <a:off x="1872" y="8511"/>
                <a:ext cx="7948" cy="1886"/>
                <a:chOff x="2549" y="1753"/>
                <a:chExt cx="7948" cy="1886"/>
              </a:xfrm>
            </p:grpSpPr>
            <p:sp>
              <p:nvSpPr>
                <p:cNvPr id="160" name="文本框 37">
                  <a:extLst>
                    <a:ext uri="{FF2B5EF4-FFF2-40B4-BE49-F238E27FC236}">
                      <a16:creationId xmlns:a16="http://schemas.microsoft.com/office/drawing/2014/main" id="{EC73950E-0191-8B39-4201-A45621867468}"/>
                    </a:ext>
                  </a:extLst>
                </p:cNvPr>
                <p:cNvSpPr txBox="1"/>
                <p:nvPr/>
              </p:nvSpPr>
              <p:spPr>
                <a:xfrm>
                  <a:off x="2944" y="2941"/>
                  <a:ext cx="3033"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float4 vec0</a:t>
                  </a:r>
                </a:p>
              </p:txBody>
            </p:sp>
            <p:sp>
              <p:nvSpPr>
                <p:cNvPr id="161" name="文本框 38">
                  <a:extLst>
                    <a:ext uri="{FF2B5EF4-FFF2-40B4-BE49-F238E27FC236}">
                      <a16:creationId xmlns:a16="http://schemas.microsoft.com/office/drawing/2014/main" id="{88253ED4-E525-BBC6-EBD7-08C0828F6436}"/>
                    </a:ext>
                  </a:extLst>
                </p:cNvPr>
                <p:cNvSpPr txBox="1"/>
                <p:nvPr/>
              </p:nvSpPr>
              <p:spPr>
                <a:xfrm>
                  <a:off x="6508" y="2941"/>
                  <a:ext cx="2851" cy="6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float4 vec1</a:t>
                  </a:r>
                </a:p>
              </p:txBody>
            </p:sp>
            <p:grpSp>
              <p:nvGrpSpPr>
                <p:cNvPr id="162" name="组合 161">
                  <a:extLst>
                    <a:ext uri="{FF2B5EF4-FFF2-40B4-BE49-F238E27FC236}">
                      <a16:creationId xmlns:a16="http://schemas.microsoft.com/office/drawing/2014/main" id="{26443182-C73C-C407-D7C4-CB2BCAB44D0F}"/>
                    </a:ext>
                  </a:extLst>
                </p:cNvPr>
                <p:cNvGrpSpPr/>
                <p:nvPr/>
              </p:nvGrpSpPr>
              <p:grpSpPr>
                <a:xfrm>
                  <a:off x="2549" y="1753"/>
                  <a:ext cx="7948" cy="1879"/>
                  <a:chOff x="2549" y="1753"/>
                  <a:chExt cx="7948" cy="1879"/>
                </a:xfrm>
              </p:grpSpPr>
              <p:grpSp>
                <p:nvGrpSpPr>
                  <p:cNvPr id="163" name="组合 162">
                    <a:extLst>
                      <a:ext uri="{FF2B5EF4-FFF2-40B4-BE49-F238E27FC236}">
                        <a16:creationId xmlns:a16="http://schemas.microsoft.com/office/drawing/2014/main" id="{7C296A2D-9CE1-3E43-5173-3FFA69B4F734}"/>
                      </a:ext>
                    </a:extLst>
                  </p:cNvPr>
                  <p:cNvGrpSpPr/>
                  <p:nvPr/>
                </p:nvGrpSpPr>
                <p:grpSpPr>
                  <a:xfrm>
                    <a:off x="2549" y="1753"/>
                    <a:ext cx="3539" cy="1879"/>
                    <a:chOff x="2549" y="1753"/>
                    <a:chExt cx="3539" cy="1879"/>
                  </a:xfrm>
                </p:grpSpPr>
                <p:sp>
                  <p:nvSpPr>
                    <p:cNvPr id="175" name="圆角矩形 90">
                      <a:extLst>
                        <a:ext uri="{FF2B5EF4-FFF2-40B4-BE49-F238E27FC236}">
                          <a16:creationId xmlns:a16="http://schemas.microsoft.com/office/drawing/2014/main" id="{7AB467F1-9A34-9873-8EB3-92B1AC7E6177}"/>
                        </a:ext>
                      </a:extLst>
                    </p:cNvPr>
                    <p:cNvSpPr/>
                    <p:nvPr/>
                  </p:nvSpPr>
                  <p:spPr>
                    <a:xfrm>
                      <a:off x="2549" y="1753"/>
                      <a:ext cx="3527" cy="1879"/>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176" name="组合 175">
                      <a:extLst>
                        <a:ext uri="{FF2B5EF4-FFF2-40B4-BE49-F238E27FC236}">
                          <a16:creationId xmlns:a16="http://schemas.microsoft.com/office/drawing/2014/main" id="{EDB055B4-0FE9-A8AB-A501-97CE265289E2}"/>
                        </a:ext>
                      </a:extLst>
                    </p:cNvPr>
                    <p:cNvGrpSpPr/>
                    <p:nvPr/>
                  </p:nvGrpSpPr>
                  <p:grpSpPr>
                    <a:xfrm>
                      <a:off x="2555" y="2060"/>
                      <a:ext cx="3533" cy="884"/>
                      <a:chOff x="2094" y="1692"/>
                      <a:chExt cx="2079" cy="520"/>
                    </a:xfrm>
                  </p:grpSpPr>
                  <p:grpSp>
                    <p:nvGrpSpPr>
                      <p:cNvPr id="177" name="组合 176">
                        <a:extLst>
                          <a:ext uri="{FF2B5EF4-FFF2-40B4-BE49-F238E27FC236}">
                            <a16:creationId xmlns:a16="http://schemas.microsoft.com/office/drawing/2014/main" id="{3CF44275-4D1D-6497-F0C4-F21FFC94B43A}"/>
                          </a:ext>
                        </a:extLst>
                      </p:cNvPr>
                      <p:cNvGrpSpPr/>
                      <p:nvPr/>
                    </p:nvGrpSpPr>
                    <p:grpSpPr>
                      <a:xfrm>
                        <a:off x="2094" y="1692"/>
                        <a:ext cx="1040" cy="520"/>
                        <a:chOff x="2094" y="1692"/>
                        <a:chExt cx="1040" cy="520"/>
                      </a:xfrm>
                    </p:grpSpPr>
                    <p:sp>
                      <p:nvSpPr>
                        <p:cNvPr id="181" name="矩形 180">
                          <a:extLst>
                            <a:ext uri="{FF2B5EF4-FFF2-40B4-BE49-F238E27FC236}">
                              <a16:creationId xmlns:a16="http://schemas.microsoft.com/office/drawing/2014/main" id="{BBCB37B2-BE49-AC36-4CFF-8EAAEB4684F9}"/>
                            </a:ext>
                          </a:extLst>
                        </p:cNvPr>
                        <p:cNvSpPr/>
                        <p:nvPr/>
                      </p:nvSpPr>
                      <p:spPr>
                        <a:xfrm>
                          <a:off x="2094" y="1692"/>
                          <a:ext cx="520" cy="520"/>
                        </a:xfrm>
                        <a:prstGeom prst="rect">
                          <a:avLst/>
                        </a:prstGeom>
                        <a:solidFill>
                          <a:srgbClr val="70AD47">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82" name="矩形 181">
                          <a:extLst>
                            <a:ext uri="{FF2B5EF4-FFF2-40B4-BE49-F238E27FC236}">
                              <a16:creationId xmlns:a16="http://schemas.microsoft.com/office/drawing/2014/main" id="{07CC378B-F4DF-8305-5D0B-9356D81E6B51}"/>
                            </a:ext>
                          </a:extLst>
                        </p:cNvPr>
                        <p:cNvSpPr/>
                        <p:nvPr/>
                      </p:nvSpPr>
                      <p:spPr>
                        <a:xfrm>
                          <a:off x="2614" y="1692"/>
                          <a:ext cx="520" cy="520"/>
                        </a:xfrm>
                        <a:prstGeom prst="rect">
                          <a:avLst/>
                        </a:prstGeom>
                        <a:solidFill>
                          <a:srgbClr val="5B9BD5">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nvGrpSpPr>
                      <p:cNvPr id="178" name="组合 177">
                        <a:extLst>
                          <a:ext uri="{FF2B5EF4-FFF2-40B4-BE49-F238E27FC236}">
                            <a16:creationId xmlns:a16="http://schemas.microsoft.com/office/drawing/2014/main" id="{013DAC5D-0599-6DE8-1404-4547DD659C64}"/>
                          </a:ext>
                        </a:extLst>
                      </p:cNvPr>
                      <p:cNvGrpSpPr/>
                      <p:nvPr/>
                    </p:nvGrpSpPr>
                    <p:grpSpPr>
                      <a:xfrm>
                        <a:off x="3133" y="1692"/>
                        <a:ext cx="1040" cy="520"/>
                        <a:chOff x="2095" y="1692"/>
                        <a:chExt cx="1040" cy="520"/>
                      </a:xfrm>
                    </p:grpSpPr>
                    <p:sp>
                      <p:nvSpPr>
                        <p:cNvPr id="179" name="矩形 178">
                          <a:extLst>
                            <a:ext uri="{FF2B5EF4-FFF2-40B4-BE49-F238E27FC236}">
                              <a16:creationId xmlns:a16="http://schemas.microsoft.com/office/drawing/2014/main" id="{58E78F30-5E68-C433-8ADB-45C4DC31B772}"/>
                            </a:ext>
                          </a:extLst>
                        </p:cNvPr>
                        <p:cNvSpPr/>
                        <p:nvPr/>
                      </p:nvSpPr>
                      <p:spPr>
                        <a:xfrm>
                          <a:off x="2095" y="1692"/>
                          <a:ext cx="520" cy="520"/>
                        </a:xfrm>
                        <a:prstGeom prst="rect">
                          <a:avLst/>
                        </a:prstGeom>
                        <a:solidFill>
                          <a:srgbClr val="FFC000">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80" name="矩形 179">
                          <a:extLst>
                            <a:ext uri="{FF2B5EF4-FFF2-40B4-BE49-F238E27FC236}">
                              <a16:creationId xmlns:a16="http://schemas.microsoft.com/office/drawing/2014/main" id="{AF7204E7-05F3-EA07-3B4E-5E85A290582C}"/>
                            </a:ext>
                          </a:extLst>
                        </p:cNvPr>
                        <p:cNvSpPr/>
                        <p:nvPr/>
                      </p:nvSpPr>
                      <p:spPr>
                        <a:xfrm>
                          <a:off x="2615" y="1692"/>
                          <a:ext cx="520" cy="520"/>
                        </a:xfrm>
                        <a:prstGeom prst="rect">
                          <a:avLst/>
                        </a:prstGeom>
                        <a:solidFill>
                          <a:srgbClr val="ED7D31">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164" name="组合 163">
                    <a:extLst>
                      <a:ext uri="{FF2B5EF4-FFF2-40B4-BE49-F238E27FC236}">
                        <a16:creationId xmlns:a16="http://schemas.microsoft.com/office/drawing/2014/main" id="{0FA1F7E9-E88A-45DA-6AE1-0E99F6E74677}"/>
                      </a:ext>
                    </a:extLst>
                  </p:cNvPr>
                  <p:cNvGrpSpPr/>
                  <p:nvPr/>
                </p:nvGrpSpPr>
                <p:grpSpPr>
                  <a:xfrm>
                    <a:off x="6076" y="1753"/>
                    <a:ext cx="3531" cy="1879"/>
                    <a:chOff x="2547" y="1753"/>
                    <a:chExt cx="3531" cy="1879"/>
                  </a:xfrm>
                </p:grpSpPr>
                <p:sp>
                  <p:nvSpPr>
                    <p:cNvPr id="167" name="圆角矩形 99">
                      <a:extLst>
                        <a:ext uri="{FF2B5EF4-FFF2-40B4-BE49-F238E27FC236}">
                          <a16:creationId xmlns:a16="http://schemas.microsoft.com/office/drawing/2014/main" id="{59FCB68B-6E08-2140-FD61-69A28A17FAE2}"/>
                        </a:ext>
                      </a:extLst>
                    </p:cNvPr>
                    <p:cNvSpPr/>
                    <p:nvPr/>
                  </p:nvSpPr>
                  <p:spPr>
                    <a:xfrm>
                      <a:off x="2549" y="1753"/>
                      <a:ext cx="3527" cy="1879"/>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168" name="组合 167">
                      <a:extLst>
                        <a:ext uri="{FF2B5EF4-FFF2-40B4-BE49-F238E27FC236}">
                          <a16:creationId xmlns:a16="http://schemas.microsoft.com/office/drawing/2014/main" id="{EDE0B468-94E5-5D85-3F21-EFE59157C207}"/>
                        </a:ext>
                      </a:extLst>
                    </p:cNvPr>
                    <p:cNvGrpSpPr/>
                    <p:nvPr/>
                  </p:nvGrpSpPr>
                  <p:grpSpPr>
                    <a:xfrm>
                      <a:off x="2547" y="2060"/>
                      <a:ext cx="3531" cy="886"/>
                      <a:chOff x="2089" y="1691"/>
                      <a:chExt cx="2078" cy="521"/>
                    </a:xfrm>
                  </p:grpSpPr>
                  <p:grpSp>
                    <p:nvGrpSpPr>
                      <p:cNvPr id="169" name="组合 168">
                        <a:extLst>
                          <a:ext uri="{FF2B5EF4-FFF2-40B4-BE49-F238E27FC236}">
                            <a16:creationId xmlns:a16="http://schemas.microsoft.com/office/drawing/2014/main" id="{036A61D6-61B2-2DDD-2475-51C7BD26CB20}"/>
                          </a:ext>
                        </a:extLst>
                      </p:cNvPr>
                      <p:cNvGrpSpPr/>
                      <p:nvPr/>
                    </p:nvGrpSpPr>
                    <p:grpSpPr>
                      <a:xfrm>
                        <a:off x="2089" y="1691"/>
                        <a:ext cx="1040" cy="521"/>
                        <a:chOff x="2089" y="1691"/>
                        <a:chExt cx="1040" cy="521"/>
                      </a:xfrm>
                    </p:grpSpPr>
                    <p:sp>
                      <p:nvSpPr>
                        <p:cNvPr id="173" name="矩形 172">
                          <a:extLst>
                            <a:ext uri="{FF2B5EF4-FFF2-40B4-BE49-F238E27FC236}">
                              <a16:creationId xmlns:a16="http://schemas.microsoft.com/office/drawing/2014/main" id="{C21F694F-460E-A2C9-32BF-80C1CB9F6055}"/>
                            </a:ext>
                          </a:extLst>
                        </p:cNvPr>
                        <p:cNvSpPr/>
                        <p:nvPr/>
                      </p:nvSpPr>
                      <p:spPr>
                        <a:xfrm>
                          <a:off x="2089" y="1692"/>
                          <a:ext cx="520" cy="520"/>
                        </a:xfrm>
                        <a:prstGeom prst="rect">
                          <a:avLst/>
                        </a:prstGeom>
                        <a:solidFill>
                          <a:srgbClr val="70AD47">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74" name="矩形 173">
                          <a:extLst>
                            <a:ext uri="{FF2B5EF4-FFF2-40B4-BE49-F238E27FC236}">
                              <a16:creationId xmlns:a16="http://schemas.microsoft.com/office/drawing/2014/main" id="{FFE48E9A-305B-6D28-7E3A-DDBCD7099EE8}"/>
                            </a:ext>
                          </a:extLst>
                        </p:cNvPr>
                        <p:cNvSpPr/>
                        <p:nvPr/>
                      </p:nvSpPr>
                      <p:spPr>
                        <a:xfrm>
                          <a:off x="2609" y="1691"/>
                          <a:ext cx="520" cy="520"/>
                        </a:xfrm>
                        <a:prstGeom prst="rect">
                          <a:avLst/>
                        </a:prstGeom>
                        <a:solidFill>
                          <a:srgbClr val="5B9BD5">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nvGrpSpPr>
                      <p:cNvPr id="170" name="组合 169">
                        <a:extLst>
                          <a:ext uri="{FF2B5EF4-FFF2-40B4-BE49-F238E27FC236}">
                            <a16:creationId xmlns:a16="http://schemas.microsoft.com/office/drawing/2014/main" id="{B6020FB1-1B35-95E8-0AAD-D4CAD731FDD4}"/>
                          </a:ext>
                        </a:extLst>
                      </p:cNvPr>
                      <p:cNvGrpSpPr/>
                      <p:nvPr/>
                    </p:nvGrpSpPr>
                    <p:grpSpPr>
                      <a:xfrm>
                        <a:off x="3128" y="1691"/>
                        <a:ext cx="1039" cy="520"/>
                        <a:chOff x="2090" y="1691"/>
                        <a:chExt cx="1039" cy="520"/>
                      </a:xfrm>
                    </p:grpSpPr>
                    <p:sp>
                      <p:nvSpPr>
                        <p:cNvPr id="171" name="矩形 170">
                          <a:extLst>
                            <a:ext uri="{FF2B5EF4-FFF2-40B4-BE49-F238E27FC236}">
                              <a16:creationId xmlns:a16="http://schemas.microsoft.com/office/drawing/2014/main" id="{6F2EFB0A-A68A-58A7-A0D6-827095E832FE}"/>
                            </a:ext>
                          </a:extLst>
                        </p:cNvPr>
                        <p:cNvSpPr/>
                        <p:nvPr/>
                      </p:nvSpPr>
                      <p:spPr>
                        <a:xfrm>
                          <a:off x="2090" y="1691"/>
                          <a:ext cx="520" cy="520"/>
                        </a:xfrm>
                        <a:prstGeom prst="rect">
                          <a:avLst/>
                        </a:prstGeom>
                        <a:solidFill>
                          <a:srgbClr val="FFC000">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72" name="矩形 171">
                          <a:extLst>
                            <a:ext uri="{FF2B5EF4-FFF2-40B4-BE49-F238E27FC236}">
                              <a16:creationId xmlns:a16="http://schemas.microsoft.com/office/drawing/2014/main" id="{EF7648B9-AABC-2CC0-8CCF-83FFC16C055C}"/>
                            </a:ext>
                          </a:extLst>
                        </p:cNvPr>
                        <p:cNvSpPr/>
                        <p:nvPr/>
                      </p:nvSpPr>
                      <p:spPr>
                        <a:xfrm>
                          <a:off x="2609" y="1691"/>
                          <a:ext cx="520" cy="520"/>
                        </a:xfrm>
                        <a:prstGeom prst="rect">
                          <a:avLst/>
                        </a:prstGeom>
                        <a:solidFill>
                          <a:srgbClr val="ED7D31">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grpSp>
              </p:grpSp>
              <p:sp>
                <p:nvSpPr>
                  <p:cNvPr id="165" name="矩形 164">
                    <a:extLst>
                      <a:ext uri="{FF2B5EF4-FFF2-40B4-BE49-F238E27FC236}">
                        <a16:creationId xmlns:a16="http://schemas.microsoft.com/office/drawing/2014/main" id="{8F22A2DA-D4D8-E043-13E1-77017B501EEB}"/>
                      </a:ext>
                    </a:extLst>
                  </p:cNvPr>
                  <p:cNvSpPr/>
                  <p:nvPr/>
                </p:nvSpPr>
                <p:spPr>
                  <a:xfrm>
                    <a:off x="9613" y="2060"/>
                    <a:ext cx="884" cy="884"/>
                  </a:xfrm>
                  <a:prstGeom prst="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66" name="文本框 43">
                    <a:extLst>
                      <a:ext uri="{FF2B5EF4-FFF2-40B4-BE49-F238E27FC236}">
                        <a16:creationId xmlns:a16="http://schemas.microsoft.com/office/drawing/2014/main" id="{10481A96-4063-8BA6-7E75-1495862D2964}"/>
                      </a:ext>
                    </a:extLst>
                  </p:cNvPr>
                  <p:cNvSpPr txBox="1"/>
                  <p:nvPr/>
                </p:nvSpPr>
                <p:spPr>
                  <a:xfrm>
                    <a:off x="9715" y="2078"/>
                    <a:ext cx="51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a:t>
                    </a:r>
                  </a:p>
                </p:txBody>
              </p:sp>
            </p:grpSp>
          </p:grpSp>
        </p:grpSp>
        <p:grpSp>
          <p:nvGrpSpPr>
            <p:cNvPr id="128" name="组合 127">
              <a:extLst>
                <a:ext uri="{FF2B5EF4-FFF2-40B4-BE49-F238E27FC236}">
                  <a16:creationId xmlns:a16="http://schemas.microsoft.com/office/drawing/2014/main" id="{21C0F2C9-1AC1-9E05-FACD-04C31D8681C5}"/>
                </a:ext>
              </a:extLst>
            </p:cNvPr>
            <p:cNvGrpSpPr/>
            <p:nvPr/>
          </p:nvGrpSpPr>
          <p:grpSpPr>
            <a:xfrm>
              <a:off x="6977538" y="768985"/>
              <a:ext cx="1684020" cy="561340"/>
              <a:chOff x="10883" y="1211"/>
              <a:chExt cx="2652" cy="884"/>
            </a:xfrm>
          </p:grpSpPr>
          <p:sp>
            <p:nvSpPr>
              <p:cNvPr id="148" name="矩形 147">
                <a:extLst>
                  <a:ext uri="{FF2B5EF4-FFF2-40B4-BE49-F238E27FC236}">
                    <a16:creationId xmlns:a16="http://schemas.microsoft.com/office/drawing/2014/main" id="{955C0D64-0A60-EF0F-1C1D-82B57CF60BC9}"/>
                  </a:ext>
                </a:extLst>
              </p:cNvPr>
              <p:cNvSpPr/>
              <p:nvPr/>
            </p:nvSpPr>
            <p:spPr>
              <a:xfrm>
                <a:off x="10883" y="1211"/>
                <a:ext cx="884" cy="884"/>
              </a:xfrm>
              <a:prstGeom prst="rect">
                <a:avLst/>
              </a:prstGeom>
              <a:solidFill>
                <a:srgbClr val="44546A">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49" name="矩形 148">
                <a:extLst>
                  <a:ext uri="{FF2B5EF4-FFF2-40B4-BE49-F238E27FC236}">
                    <a16:creationId xmlns:a16="http://schemas.microsoft.com/office/drawing/2014/main" id="{9941AA23-C93C-A25A-B98A-33758F5CAB8E}"/>
                  </a:ext>
                </a:extLst>
              </p:cNvPr>
              <p:cNvSpPr/>
              <p:nvPr/>
            </p:nvSpPr>
            <p:spPr>
              <a:xfrm>
                <a:off x="11767" y="1211"/>
                <a:ext cx="884" cy="884"/>
              </a:xfrm>
              <a:prstGeom prst="rect">
                <a:avLst/>
              </a:prstGeom>
              <a:solidFill>
                <a:srgbClr val="44546A">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150" name="组合 149">
                <a:extLst>
                  <a:ext uri="{FF2B5EF4-FFF2-40B4-BE49-F238E27FC236}">
                    <a16:creationId xmlns:a16="http://schemas.microsoft.com/office/drawing/2014/main" id="{1212A0F1-4B97-313B-F931-AA487B972EDA}"/>
                  </a:ext>
                </a:extLst>
              </p:cNvPr>
              <p:cNvGrpSpPr/>
              <p:nvPr/>
            </p:nvGrpSpPr>
            <p:grpSpPr>
              <a:xfrm>
                <a:off x="12651" y="1211"/>
                <a:ext cx="884" cy="884"/>
                <a:chOff x="9132" y="1411"/>
                <a:chExt cx="884" cy="884"/>
              </a:xfrm>
            </p:grpSpPr>
            <p:sp>
              <p:nvSpPr>
                <p:cNvPr id="151" name="矩形 150">
                  <a:extLst>
                    <a:ext uri="{FF2B5EF4-FFF2-40B4-BE49-F238E27FC236}">
                      <a16:creationId xmlns:a16="http://schemas.microsoft.com/office/drawing/2014/main" id="{89CBDD90-D3A6-40CD-9C73-43FF178D6B5C}"/>
                    </a:ext>
                  </a:extLst>
                </p:cNvPr>
                <p:cNvSpPr/>
                <p:nvPr/>
              </p:nvSpPr>
              <p:spPr>
                <a:xfrm>
                  <a:off x="9132" y="1411"/>
                  <a:ext cx="884" cy="884"/>
                </a:xfrm>
                <a:prstGeom prst="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52" name="文本框 29">
                  <a:extLst>
                    <a:ext uri="{FF2B5EF4-FFF2-40B4-BE49-F238E27FC236}">
                      <a16:creationId xmlns:a16="http://schemas.microsoft.com/office/drawing/2014/main" id="{8030E903-3A36-2528-B07E-8E3A4B9587B7}"/>
                    </a:ext>
                  </a:extLst>
                </p:cNvPr>
                <p:cNvSpPr txBox="1"/>
                <p:nvPr/>
              </p:nvSpPr>
              <p:spPr>
                <a:xfrm>
                  <a:off x="9232" y="1426"/>
                  <a:ext cx="51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a:t>
                  </a:r>
                </a:p>
              </p:txBody>
            </p:sp>
          </p:grpSp>
        </p:grpSp>
        <p:cxnSp>
          <p:nvCxnSpPr>
            <p:cNvPr id="129" name="直接箭头连接符 128">
              <a:extLst>
                <a:ext uri="{FF2B5EF4-FFF2-40B4-BE49-F238E27FC236}">
                  <a16:creationId xmlns:a16="http://schemas.microsoft.com/office/drawing/2014/main" id="{C61C36A2-9151-07BB-3FFA-0E9053B461F2}"/>
                </a:ext>
              </a:extLst>
            </p:cNvPr>
            <p:cNvCxnSpPr/>
            <p:nvPr/>
          </p:nvCxnSpPr>
          <p:spPr>
            <a:xfrm>
              <a:off x="7820184" y="1479550"/>
              <a:ext cx="0" cy="1168400"/>
            </a:xfrm>
            <a:prstGeom prst="straightConnector1">
              <a:avLst/>
            </a:prstGeom>
            <a:noFill/>
            <a:ln w="38100" cap="flat" cmpd="sng" algn="ctr">
              <a:solidFill>
                <a:sysClr val="windowText" lastClr="000000"/>
              </a:solidFill>
              <a:prstDash val="solid"/>
              <a:miter lim="800000"/>
              <a:tailEnd type="arrow"/>
            </a:ln>
            <a:effectLst/>
          </p:spPr>
        </p:cxnSp>
        <p:sp>
          <p:nvSpPr>
            <p:cNvPr id="130" name="圆角矩形 164">
              <a:extLst>
                <a:ext uri="{FF2B5EF4-FFF2-40B4-BE49-F238E27FC236}">
                  <a16:creationId xmlns:a16="http://schemas.microsoft.com/office/drawing/2014/main" id="{FA7F2189-D2C4-70E4-FF90-E4CDDE989C35}"/>
                </a:ext>
              </a:extLst>
            </p:cNvPr>
            <p:cNvSpPr/>
            <p:nvPr/>
          </p:nvSpPr>
          <p:spPr>
            <a:xfrm>
              <a:off x="6724174" y="1698625"/>
              <a:ext cx="2190750" cy="603250"/>
            </a:xfrm>
            <a:prstGeom prst="roundRect">
              <a:avLst/>
            </a:prstGeom>
            <a:solidFill>
              <a:srgbClr val="70AD47">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31" name="文本框 8">
              <a:extLst>
                <a:ext uri="{FF2B5EF4-FFF2-40B4-BE49-F238E27FC236}">
                  <a16:creationId xmlns:a16="http://schemas.microsoft.com/office/drawing/2014/main" id="{EC3D9B53-F694-E686-1381-B317B63F0067}"/>
                </a:ext>
              </a:extLst>
            </p:cNvPr>
            <p:cNvSpPr txBox="1"/>
            <p:nvPr/>
          </p:nvSpPr>
          <p:spPr>
            <a:xfrm>
              <a:off x="7167560" y="1794651"/>
              <a:ext cx="1362071" cy="443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标量加载</a:t>
              </a:r>
            </a:p>
          </p:txBody>
        </p:sp>
        <p:sp>
          <p:nvSpPr>
            <p:cNvPr id="132" name="圆角矩形 166">
              <a:extLst>
                <a:ext uri="{FF2B5EF4-FFF2-40B4-BE49-F238E27FC236}">
                  <a16:creationId xmlns:a16="http://schemas.microsoft.com/office/drawing/2014/main" id="{92125AA0-19F1-16FE-B993-44F02E7D3FDD}"/>
                </a:ext>
              </a:extLst>
            </p:cNvPr>
            <p:cNvSpPr/>
            <p:nvPr/>
          </p:nvSpPr>
          <p:spPr>
            <a:xfrm>
              <a:off x="5931059" y="2652395"/>
              <a:ext cx="3778885" cy="1585595"/>
            </a:xfrm>
            <a:prstGeom prst="roundRect">
              <a:avLst/>
            </a:prstGeom>
            <a:solidFill>
              <a:srgbClr val="5B9BD5">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33" name="文本框 10">
              <a:extLst>
                <a:ext uri="{FF2B5EF4-FFF2-40B4-BE49-F238E27FC236}">
                  <a16:creationId xmlns:a16="http://schemas.microsoft.com/office/drawing/2014/main" id="{FD32FF66-BBEC-6B8A-5C38-DE3A8B361ECB}"/>
                </a:ext>
              </a:extLst>
            </p:cNvPr>
            <p:cNvSpPr txBox="1"/>
            <p:nvPr/>
          </p:nvSpPr>
          <p:spPr>
            <a:xfrm>
              <a:off x="6152683" y="2805596"/>
              <a:ext cx="3557263" cy="443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标量收尾循环：无分支计算</a:t>
              </a:r>
            </a:p>
          </p:txBody>
        </p:sp>
        <mc:AlternateContent xmlns:mc="http://schemas.openxmlformats.org/markup-compatibility/2006" xmlns:a14="http://schemas.microsoft.com/office/drawing/2010/main">
          <mc:Choice Requires="a14">
            <p:sp>
              <p:nvSpPr>
                <p:cNvPr id="134" name="文本框 11">
                  <a:extLst>
                    <a:ext uri="{FF2B5EF4-FFF2-40B4-BE49-F238E27FC236}">
                      <a16:creationId xmlns:a16="http://schemas.microsoft.com/office/drawing/2014/main" id="{3E18442F-17E7-9440-58E7-3F5BA26C980A}"/>
                    </a:ext>
                  </a:extLst>
                </p:cNvPr>
                <p:cNvSpPr txBox="1"/>
                <p:nvPr/>
              </p:nvSpPr>
              <p:spPr>
                <a:xfrm>
                  <a:off x="6762591" y="3481486"/>
                  <a:ext cx="2393594" cy="322460"/>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1200" cap="none" spc="0" normalizeH="0" baseline="0" noProof="0" smtClean="0">
                            <a:ln>
                              <a:noFill/>
                            </a:ln>
                            <a:solidFill>
                              <a:sysClr val="windowText" lastClr="000000"/>
                            </a:solidFill>
                            <a:effectLst/>
                            <a:uLnTx/>
                            <a:uFillTx/>
                            <a:latin typeface="Cambria Math" panose="02040503050406030204" pitchFamily="18" charset="0"/>
                            <a:cs typeface="+mn-cs"/>
                          </a:rPr>
                          <m:t>𝑦</m:t>
                        </m:r>
                        <m:r>
                          <a:rPr kumimoji="0" lang="en-US" altLang="zh-CN" sz="1600" b="0" i="1" u="none" strike="noStrike" kern="1200" cap="none" spc="0" normalizeH="0" baseline="0" noProof="0" smtClean="0">
                            <a:ln>
                              <a:noFill/>
                            </a:ln>
                            <a:solidFill>
                              <a:sysClr val="windowText" lastClr="000000"/>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sysClr val="windowText" lastClr="000000"/>
                            </a:solidFill>
                            <a:effectLst/>
                            <a:uLnTx/>
                            <a:uFillTx/>
                            <a:latin typeface="Cambria Math" panose="02040503050406030204" pitchFamily="18" charset="0"/>
                            <a:cs typeface="+mn-cs"/>
                          </a:rPr>
                          <m:t>𝑓𝑚𝑎𝑥𝑓</m:t>
                        </m:r>
                        <m:d>
                          <m:dPr>
                            <m:ctrlP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ctrlPr>
                          </m:dPr>
                          <m:e>
                            <m: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t>𝑥</m:t>
                            </m:r>
                            <m: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t>𝛼</m:t>
                            </m:r>
                            <m: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t>⋅</m:t>
                            </m:r>
                            <m:r>
                              <a:rPr kumimoji="0" lang="en-US" altLang="zh-CN" sz="1600" b="0" i="1" u="none" strike="noStrike" kern="1200" cap="none" spc="0" normalizeH="0" baseline="0" noProof="0">
                                <a:ln>
                                  <a:noFill/>
                                </a:ln>
                                <a:solidFill>
                                  <a:sysClr val="windowText" lastClr="000000"/>
                                </a:solidFill>
                                <a:effectLst/>
                                <a:uLnTx/>
                                <a:uFillTx/>
                                <a:latin typeface="Cambria Math" panose="02040503050406030204" pitchFamily="18" charset="0"/>
                                <a:cs typeface="+mn-cs"/>
                              </a:rPr>
                              <m:t>𝑥</m:t>
                            </m:r>
                          </m:e>
                        </m:d>
                      </m:oMath>
                    </m:oMathPara>
                  </a14:m>
                  <a:endParaRPr kumimoji="0" lang="zh-CN" altLang="en-US" sz="1600" b="0" i="0" u="none" strike="noStrike" kern="1200" cap="none" spc="0" normalizeH="0" baseline="0" noProof="0" dirty="0">
                    <a:ln>
                      <a:noFill/>
                    </a:ln>
                    <a:solidFill>
                      <a:sysClr val="windowText" lastClr="000000"/>
                    </a:solidFill>
                    <a:effectLst/>
                    <a:uLnTx/>
                    <a:uFillTx/>
                    <a:latin typeface="+mn-ea"/>
                    <a:cs typeface="+mn-cs"/>
                  </a:endParaRPr>
                </a:p>
              </p:txBody>
            </p:sp>
          </mc:Choice>
          <mc:Fallback xmlns="">
            <p:sp>
              <p:nvSpPr>
                <p:cNvPr id="134" name="文本框 11">
                  <a:extLst>
                    <a:ext uri="{FF2B5EF4-FFF2-40B4-BE49-F238E27FC236}">
                      <a16:creationId xmlns:a16="http://schemas.microsoft.com/office/drawing/2014/main" id="{3E18442F-17E7-9440-58E7-3F5BA26C980A}"/>
                    </a:ext>
                  </a:extLst>
                </p:cNvPr>
                <p:cNvSpPr txBox="1">
                  <a:spLocks noRot="1" noChangeAspect="1" noMove="1" noResize="1" noEditPoints="1" noAdjustHandles="1" noChangeArrowheads="1" noChangeShapeType="1" noTextEdit="1"/>
                </p:cNvSpPr>
                <p:nvPr/>
              </p:nvSpPr>
              <p:spPr>
                <a:xfrm>
                  <a:off x="6762591" y="3481486"/>
                  <a:ext cx="2393594" cy="322460"/>
                </a:xfrm>
                <a:prstGeom prst="rect">
                  <a:avLst/>
                </a:prstGeom>
                <a:blipFill>
                  <a:blip r:embed="rId4"/>
                  <a:stretch>
                    <a:fillRect l="-2000" b="-35000"/>
                  </a:stretch>
                </a:blipFill>
              </p:spPr>
              <p:txBody>
                <a:bodyPr/>
                <a:lstStyle/>
                <a:p>
                  <a:r>
                    <a:rPr lang="zh-CN" altLang="en-US">
                      <a:noFill/>
                    </a:rPr>
                    <a:t> </a:t>
                  </a:r>
                </a:p>
              </p:txBody>
            </p:sp>
          </mc:Fallback>
        </mc:AlternateContent>
        <p:cxnSp>
          <p:nvCxnSpPr>
            <p:cNvPr id="135" name="直接箭头连接符 134">
              <a:extLst>
                <a:ext uri="{FF2B5EF4-FFF2-40B4-BE49-F238E27FC236}">
                  <a16:creationId xmlns:a16="http://schemas.microsoft.com/office/drawing/2014/main" id="{E793C492-6A04-EF27-797F-B3F20DA3594B}"/>
                </a:ext>
              </a:extLst>
            </p:cNvPr>
            <p:cNvCxnSpPr>
              <a:cxnSpLocks/>
            </p:cNvCxnSpPr>
            <p:nvPr/>
          </p:nvCxnSpPr>
          <p:spPr>
            <a:xfrm>
              <a:off x="7820184" y="4237990"/>
              <a:ext cx="0" cy="1166495"/>
            </a:xfrm>
            <a:prstGeom prst="straightConnector1">
              <a:avLst/>
            </a:prstGeom>
            <a:noFill/>
            <a:ln w="38100" cap="flat" cmpd="sng" algn="ctr">
              <a:solidFill>
                <a:sysClr val="windowText" lastClr="000000"/>
              </a:solidFill>
              <a:prstDash val="solid"/>
              <a:miter lim="800000"/>
              <a:tailEnd type="arrow"/>
            </a:ln>
            <a:effectLst/>
          </p:spPr>
        </p:cxnSp>
        <p:sp>
          <p:nvSpPr>
            <p:cNvPr id="136" name="圆角矩形 164">
              <a:extLst>
                <a:ext uri="{FF2B5EF4-FFF2-40B4-BE49-F238E27FC236}">
                  <a16:creationId xmlns:a16="http://schemas.microsoft.com/office/drawing/2014/main" id="{BE632E9E-4D3B-1475-56E2-6408218D89D0}"/>
                </a:ext>
              </a:extLst>
            </p:cNvPr>
            <p:cNvSpPr/>
            <p:nvPr/>
          </p:nvSpPr>
          <p:spPr>
            <a:xfrm>
              <a:off x="6724174" y="4457065"/>
              <a:ext cx="2190750" cy="603250"/>
            </a:xfrm>
            <a:prstGeom prst="roundRect">
              <a:avLst/>
            </a:prstGeom>
            <a:solidFill>
              <a:srgbClr val="70AD47">
                <a:lumMod val="20000"/>
                <a:lumOff val="8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37" name="文本框 14">
              <a:extLst>
                <a:ext uri="{FF2B5EF4-FFF2-40B4-BE49-F238E27FC236}">
                  <a16:creationId xmlns:a16="http://schemas.microsoft.com/office/drawing/2014/main" id="{9C5764B8-A494-DA6D-C407-3A0CE671AAFC}"/>
                </a:ext>
              </a:extLst>
            </p:cNvPr>
            <p:cNvSpPr txBox="1"/>
            <p:nvPr/>
          </p:nvSpPr>
          <p:spPr>
            <a:xfrm>
              <a:off x="7144547" y="4523892"/>
              <a:ext cx="1348733" cy="443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cs typeface="+mn-cs"/>
                </a:rPr>
                <a:t>标量存储</a:t>
              </a:r>
            </a:p>
          </p:txBody>
        </p:sp>
        <p:grpSp>
          <p:nvGrpSpPr>
            <p:cNvPr id="138" name="组合 137">
              <a:extLst>
                <a:ext uri="{FF2B5EF4-FFF2-40B4-BE49-F238E27FC236}">
                  <a16:creationId xmlns:a16="http://schemas.microsoft.com/office/drawing/2014/main" id="{2E3AEA6D-BA44-9182-28CE-89043A62040F}"/>
                </a:ext>
              </a:extLst>
            </p:cNvPr>
            <p:cNvGrpSpPr/>
            <p:nvPr/>
          </p:nvGrpSpPr>
          <p:grpSpPr>
            <a:xfrm>
              <a:off x="6977538" y="5588317"/>
              <a:ext cx="1684020" cy="561340"/>
              <a:chOff x="10883" y="1211"/>
              <a:chExt cx="2652" cy="884"/>
            </a:xfrm>
          </p:grpSpPr>
          <p:sp>
            <p:nvSpPr>
              <p:cNvPr id="143" name="矩形 142">
                <a:extLst>
                  <a:ext uri="{FF2B5EF4-FFF2-40B4-BE49-F238E27FC236}">
                    <a16:creationId xmlns:a16="http://schemas.microsoft.com/office/drawing/2014/main" id="{01F81E30-9CE6-24BD-E98A-FACDB1F0938F}"/>
                  </a:ext>
                </a:extLst>
              </p:cNvPr>
              <p:cNvSpPr/>
              <p:nvPr/>
            </p:nvSpPr>
            <p:spPr>
              <a:xfrm>
                <a:off x="10883" y="1211"/>
                <a:ext cx="884" cy="884"/>
              </a:xfrm>
              <a:prstGeom prst="rect">
                <a:avLst/>
              </a:prstGeom>
              <a:solidFill>
                <a:srgbClr val="44546A">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44" name="矩形 143">
                <a:extLst>
                  <a:ext uri="{FF2B5EF4-FFF2-40B4-BE49-F238E27FC236}">
                    <a16:creationId xmlns:a16="http://schemas.microsoft.com/office/drawing/2014/main" id="{E0F3188B-3C82-7ECA-F9C5-736F1236B9A6}"/>
                  </a:ext>
                </a:extLst>
              </p:cNvPr>
              <p:cNvSpPr/>
              <p:nvPr/>
            </p:nvSpPr>
            <p:spPr>
              <a:xfrm>
                <a:off x="11767" y="1211"/>
                <a:ext cx="884" cy="884"/>
              </a:xfrm>
              <a:prstGeom prst="rect">
                <a:avLst/>
              </a:prstGeom>
              <a:solidFill>
                <a:srgbClr val="44546A">
                  <a:lumMod val="40000"/>
                  <a:lumOff val="60000"/>
                </a:srgbClr>
              </a:solidFill>
              <a:ln w="12700" cap="flat" cmpd="sng" algn="ctr">
                <a:solidFill>
                  <a:srgbClr val="4472C4">
                    <a:lumMod val="7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grpSp>
            <p:nvGrpSpPr>
              <p:cNvPr id="145" name="组合 144">
                <a:extLst>
                  <a:ext uri="{FF2B5EF4-FFF2-40B4-BE49-F238E27FC236}">
                    <a16:creationId xmlns:a16="http://schemas.microsoft.com/office/drawing/2014/main" id="{838A0F57-7512-2C6D-BB37-6805EEB8FB4C}"/>
                  </a:ext>
                </a:extLst>
              </p:cNvPr>
              <p:cNvGrpSpPr/>
              <p:nvPr/>
            </p:nvGrpSpPr>
            <p:grpSpPr>
              <a:xfrm>
                <a:off x="12651" y="1211"/>
                <a:ext cx="884" cy="884"/>
                <a:chOff x="9132" y="1411"/>
                <a:chExt cx="884" cy="884"/>
              </a:xfrm>
            </p:grpSpPr>
            <p:sp>
              <p:nvSpPr>
                <p:cNvPr id="146" name="矩形 145">
                  <a:extLst>
                    <a:ext uri="{FF2B5EF4-FFF2-40B4-BE49-F238E27FC236}">
                      <a16:creationId xmlns:a16="http://schemas.microsoft.com/office/drawing/2014/main" id="{0BBF0F5C-A6B1-735E-212B-C0A1D9B08140}"/>
                    </a:ext>
                  </a:extLst>
                </p:cNvPr>
                <p:cNvSpPr/>
                <p:nvPr/>
              </p:nvSpPr>
              <p:spPr>
                <a:xfrm>
                  <a:off x="9132" y="1411"/>
                  <a:ext cx="884" cy="884"/>
                </a:xfrm>
                <a:prstGeom prst="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2">
                          <a:lumMod val="40000"/>
                          <a:lumOff val="60000"/>
                        </a:schemeClr>
                      </a:solidFill>
                    </a14:hiddenFill>
                  </a:ext>
                </a:ex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47" name="文本框 24">
                  <a:extLst>
                    <a:ext uri="{FF2B5EF4-FFF2-40B4-BE49-F238E27FC236}">
                      <a16:creationId xmlns:a16="http://schemas.microsoft.com/office/drawing/2014/main" id="{2786E74D-8AE2-8352-985E-C306D4AC6F1D}"/>
                    </a:ext>
                  </a:extLst>
                </p:cNvPr>
                <p:cNvSpPr txBox="1"/>
                <p:nvPr/>
              </p:nvSpPr>
              <p:spPr>
                <a:xfrm>
                  <a:off x="9232" y="1429"/>
                  <a:ext cx="519" cy="6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a:t>
                  </a:r>
                </a:p>
              </p:txBody>
            </p:sp>
          </p:grpSp>
        </p:grpSp>
        <p:sp>
          <p:nvSpPr>
            <p:cNvPr id="139" name="矩形 138">
              <a:extLst>
                <a:ext uri="{FF2B5EF4-FFF2-40B4-BE49-F238E27FC236}">
                  <a16:creationId xmlns:a16="http://schemas.microsoft.com/office/drawing/2014/main" id="{20E9AF65-1E1D-17F8-824B-4B1EC27C47EC}"/>
                </a:ext>
              </a:extLst>
            </p:cNvPr>
            <p:cNvSpPr/>
            <p:nvPr/>
          </p:nvSpPr>
          <p:spPr>
            <a:xfrm>
              <a:off x="1102290" y="175364"/>
              <a:ext cx="8165615" cy="1393086"/>
            </a:xfrm>
            <a:prstGeom prst="rect">
              <a:avLst/>
            </a:prstGeom>
            <a:noFill/>
            <a:ln w="19050" cap="flat" cmpd="sng" algn="ctr">
              <a:solidFill>
                <a:srgbClr val="4472C4">
                  <a:shade val="15000"/>
                </a:srgbClr>
              </a:solidFill>
              <a:prstDash val="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40" name="文本框 17">
              <a:extLst>
                <a:ext uri="{FF2B5EF4-FFF2-40B4-BE49-F238E27FC236}">
                  <a16:creationId xmlns:a16="http://schemas.microsoft.com/office/drawing/2014/main" id="{937C5A77-5B48-928F-1648-124CEF087785}"/>
                </a:ext>
              </a:extLst>
            </p:cNvPr>
            <p:cNvSpPr txBox="1"/>
            <p:nvPr/>
          </p:nvSpPr>
          <p:spPr>
            <a:xfrm>
              <a:off x="5758389" y="240604"/>
              <a:ext cx="2405329" cy="443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rPr>
                <a:t>输入张量</a:t>
              </a: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X</a:t>
              </a:r>
              <a:endParaRPr kumimoji="0" lang="zh-CN" altLang="en-US"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id="{828D8787-09A4-70D2-A61F-4E66AB20AB16}"/>
                </a:ext>
              </a:extLst>
            </p:cNvPr>
            <p:cNvSpPr/>
            <p:nvPr/>
          </p:nvSpPr>
          <p:spPr>
            <a:xfrm>
              <a:off x="1102290" y="5302415"/>
              <a:ext cx="8165615" cy="1393086"/>
            </a:xfrm>
            <a:prstGeom prst="rect">
              <a:avLst/>
            </a:prstGeom>
            <a:noFill/>
            <a:ln w="19050" cap="flat" cmpd="sng" algn="ctr">
              <a:solidFill>
                <a:srgbClr val="4472C4">
                  <a:shade val="15000"/>
                </a:srgbClr>
              </a:solidFill>
              <a:prstDash val="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ysClr val="window" lastClr="FFFFFF"/>
                </a:solidFill>
                <a:effectLst/>
                <a:uLnTx/>
                <a:uFillTx/>
                <a:latin typeface="+mn-ea"/>
                <a:cs typeface="+mn-cs"/>
              </a:endParaRPr>
            </a:p>
          </p:txBody>
        </p:sp>
        <p:sp>
          <p:nvSpPr>
            <p:cNvPr id="142" name="文本框 19">
              <a:extLst>
                <a:ext uri="{FF2B5EF4-FFF2-40B4-BE49-F238E27FC236}">
                  <a16:creationId xmlns:a16="http://schemas.microsoft.com/office/drawing/2014/main" id="{649A81EB-FF53-BCAE-2744-51A8C6589FD9}"/>
                </a:ext>
              </a:extLst>
            </p:cNvPr>
            <p:cNvSpPr txBox="1"/>
            <p:nvPr/>
          </p:nvSpPr>
          <p:spPr>
            <a:xfrm>
              <a:off x="5758180" y="6232356"/>
              <a:ext cx="2735100" cy="443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ysClr val="windowText" lastClr="000000"/>
                  </a:solidFill>
                  <a:effectLst/>
                  <a:uLnTx/>
                  <a:uFillTx/>
                  <a:latin typeface="+mn-ea"/>
                </a:rPr>
                <a:t>输出张量</a:t>
              </a:r>
              <a:r>
                <a:rPr kumimoji="0" lang="en-US" altLang="zh-CN"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Y</a:t>
              </a:r>
              <a:endParaRPr kumimoji="0" lang="zh-CN" altLang="en-US" sz="1600"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endParaRPr>
            </a:p>
          </p:txBody>
        </p:sp>
      </p:grpSp>
      <p:pic>
        <p:nvPicPr>
          <p:cNvPr id="5" name="图片 4" descr="图示, 工程绘图&#10;&#10;AI 生成的内容可能不正确。">
            <a:extLst>
              <a:ext uri="{FF2B5EF4-FFF2-40B4-BE49-F238E27FC236}">
                <a16:creationId xmlns:a16="http://schemas.microsoft.com/office/drawing/2014/main" id="{55579942-75F6-D5BE-8B78-AB2E84CA4E71}"/>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7212190" y="705592"/>
            <a:ext cx="4358739" cy="1909071"/>
          </a:xfrm>
          <a:prstGeom prst="rect">
            <a:avLst/>
          </a:prstGeom>
          <a:effectLst>
            <a:outerShdw blurRad="101600" dist="38100" dir="2700000" sx="101000" sy="101000" algn="tl" rotWithShape="0">
              <a:prstClr val="black">
                <a:alpha val="29000"/>
              </a:prstClr>
            </a:outerShdw>
          </a:effectLst>
        </p:spPr>
      </p:pic>
      <p:sp>
        <p:nvSpPr>
          <p:cNvPr id="4" name="文本框 3">
            <a:extLst>
              <a:ext uri="{FF2B5EF4-FFF2-40B4-BE49-F238E27FC236}">
                <a16:creationId xmlns:a16="http://schemas.microsoft.com/office/drawing/2014/main" id="{35D63843-2734-D4CC-57C2-4968A0BBCF1C}"/>
              </a:ext>
            </a:extLst>
          </p:cNvPr>
          <p:cNvSpPr txBox="1"/>
          <p:nvPr/>
        </p:nvSpPr>
        <p:spPr>
          <a:xfrm>
            <a:off x="10749612"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10</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126446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FF7D1-FC61-47E2-E43E-76AD493E02D6}"/>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B87E75D3-76C7-C580-567F-A88870D274CB}"/>
              </a:ext>
            </a:extLst>
          </p:cNvPr>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——Group Normalization</a:t>
            </a:r>
            <a:endParaRPr kumimoji="1" lang="zh-CN" altLang="en-US" dirty="0">
              <a:solidFill>
                <a:srgbClr val="002664"/>
              </a:solidFill>
            </a:endParaRPr>
          </a:p>
        </p:txBody>
      </p:sp>
      <p:sp>
        <p:nvSpPr>
          <p:cNvPr id="2008" name="立方体 2007">
            <a:extLst>
              <a:ext uri="{FF2B5EF4-FFF2-40B4-BE49-F238E27FC236}">
                <a16:creationId xmlns:a16="http://schemas.microsoft.com/office/drawing/2014/main" id="{B50F289B-FAC5-5869-7BAF-3B987B6BFB65}"/>
              </a:ext>
            </a:extLst>
          </p:cNvPr>
          <p:cNvSpPr/>
          <p:nvPr/>
        </p:nvSpPr>
        <p:spPr>
          <a:xfrm>
            <a:off x="9102032" y="2046505"/>
            <a:ext cx="467297" cy="467297"/>
          </a:xfrm>
          <a:prstGeom prst="cube">
            <a:avLst/>
          </a:prstGeom>
          <a:solidFill>
            <a:srgbClr val="CDACE6"/>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Times New Roman" panose="02020603050405020304" pitchFamily="18" charset="0"/>
            </a:endParaRPr>
          </a:p>
        </p:txBody>
      </p:sp>
      <p:cxnSp>
        <p:nvCxnSpPr>
          <p:cNvPr id="2009" name="直接箭头连接符 2008">
            <a:extLst>
              <a:ext uri="{FF2B5EF4-FFF2-40B4-BE49-F238E27FC236}">
                <a16:creationId xmlns:a16="http://schemas.microsoft.com/office/drawing/2014/main" id="{500B704F-22E7-D035-6F0E-2EE4A63DCBC4}"/>
              </a:ext>
            </a:extLst>
          </p:cNvPr>
          <p:cNvCxnSpPr>
            <a:cxnSpLocks/>
          </p:cNvCxnSpPr>
          <p:nvPr/>
        </p:nvCxnSpPr>
        <p:spPr>
          <a:xfrm>
            <a:off x="4327866" y="2825087"/>
            <a:ext cx="381847" cy="0"/>
          </a:xfrm>
          <a:prstGeom prst="straightConnector1">
            <a:avLst/>
          </a:prstGeom>
          <a:noFill/>
          <a:ln w="28575" cap="flat" cmpd="sng" algn="ctr">
            <a:solidFill>
              <a:sysClr val="windowText" lastClr="000000"/>
            </a:solidFill>
            <a:prstDash val="solid"/>
            <a:miter lim="800000"/>
            <a:tailEnd type="triangle"/>
          </a:ln>
          <a:effectLst/>
        </p:spPr>
      </p:cxnSp>
      <p:cxnSp>
        <p:nvCxnSpPr>
          <p:cNvPr id="2010" name="直接箭头连接符 2009">
            <a:extLst>
              <a:ext uri="{FF2B5EF4-FFF2-40B4-BE49-F238E27FC236}">
                <a16:creationId xmlns:a16="http://schemas.microsoft.com/office/drawing/2014/main" id="{DDA4CD11-3858-357A-113C-4B9033003003}"/>
              </a:ext>
            </a:extLst>
          </p:cNvPr>
          <p:cNvCxnSpPr>
            <a:cxnSpLocks/>
          </p:cNvCxnSpPr>
          <p:nvPr/>
        </p:nvCxnSpPr>
        <p:spPr>
          <a:xfrm>
            <a:off x="8027623" y="2295583"/>
            <a:ext cx="913245" cy="0"/>
          </a:xfrm>
          <a:prstGeom prst="straightConnector1">
            <a:avLst/>
          </a:prstGeom>
          <a:noFill/>
          <a:ln w="28575" cap="flat" cmpd="sng" algn="ctr">
            <a:solidFill>
              <a:sysClr val="windowText" lastClr="000000"/>
            </a:solidFill>
            <a:prstDash val="solid"/>
            <a:miter lim="800000"/>
            <a:tailEnd type="triangle"/>
          </a:ln>
          <a:effectLst/>
        </p:spPr>
      </p:cxnSp>
      <p:cxnSp>
        <p:nvCxnSpPr>
          <p:cNvPr id="2011" name="直接箭头连接符 2010">
            <a:extLst>
              <a:ext uri="{FF2B5EF4-FFF2-40B4-BE49-F238E27FC236}">
                <a16:creationId xmlns:a16="http://schemas.microsoft.com/office/drawing/2014/main" id="{BE5EFA10-62C2-7798-EB9F-35FA9FC6BDCA}"/>
              </a:ext>
            </a:extLst>
          </p:cNvPr>
          <p:cNvCxnSpPr>
            <a:cxnSpLocks/>
          </p:cNvCxnSpPr>
          <p:nvPr/>
        </p:nvCxnSpPr>
        <p:spPr>
          <a:xfrm>
            <a:off x="8047190" y="2591438"/>
            <a:ext cx="483191" cy="0"/>
          </a:xfrm>
          <a:prstGeom prst="straightConnector1">
            <a:avLst/>
          </a:prstGeom>
          <a:noFill/>
          <a:ln w="28575" cap="flat" cmpd="sng" algn="ctr">
            <a:solidFill>
              <a:sysClr val="windowText" lastClr="000000"/>
            </a:solidFill>
            <a:prstDash val="solid"/>
            <a:miter lim="800000"/>
            <a:tailEnd type="triangle"/>
          </a:ln>
          <a:effectLst/>
        </p:spPr>
      </p:cxnSp>
      <p:sp>
        <p:nvSpPr>
          <p:cNvPr id="2012" name="矩形 2011">
            <a:extLst>
              <a:ext uri="{FF2B5EF4-FFF2-40B4-BE49-F238E27FC236}">
                <a16:creationId xmlns:a16="http://schemas.microsoft.com/office/drawing/2014/main" id="{D2E2012B-FC07-DD41-E816-B43AD1A9A09C}"/>
              </a:ext>
            </a:extLst>
          </p:cNvPr>
          <p:cNvSpPr/>
          <p:nvPr/>
        </p:nvSpPr>
        <p:spPr>
          <a:xfrm>
            <a:off x="6653627" y="2129182"/>
            <a:ext cx="1343829" cy="735826"/>
          </a:xfrm>
          <a:prstGeom prst="rect">
            <a:avLst/>
          </a:prstGeom>
          <a:solidFill>
            <a:sysClr val="window" lastClr="FFFFFF"/>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w="0"/>
                <a:solidFill>
                  <a:sysClr val="windowText" lastClr="000000"/>
                </a:solidFill>
                <a:effectLst>
                  <a:outerShdw blurRad="38100" dist="19050" dir="2700000" algn="tl" rotWithShape="0">
                    <a:sysClr val="windowText" lastClr="000000">
                      <a:alpha val="40000"/>
                    </a:sysClr>
                  </a:outerShdw>
                </a:effectLst>
                <a:uLnTx/>
                <a:uFillTx/>
                <a:latin typeface="+mn-ea"/>
                <a:cs typeface="Times New Roman" panose="02020603050405020304" pitchFamily="18" charset="0"/>
              </a:rPr>
              <a:t>蝶式规约</a:t>
            </a:r>
          </a:p>
        </p:txBody>
      </p:sp>
      <p:cxnSp>
        <p:nvCxnSpPr>
          <p:cNvPr id="2013" name="直接箭头连接符 2012">
            <a:extLst>
              <a:ext uri="{FF2B5EF4-FFF2-40B4-BE49-F238E27FC236}">
                <a16:creationId xmlns:a16="http://schemas.microsoft.com/office/drawing/2014/main" id="{A440E9D7-BF8C-5C41-8C11-20D9D8F2F044}"/>
              </a:ext>
            </a:extLst>
          </p:cNvPr>
          <p:cNvCxnSpPr>
            <a:cxnSpLocks/>
          </p:cNvCxnSpPr>
          <p:nvPr/>
        </p:nvCxnSpPr>
        <p:spPr>
          <a:xfrm>
            <a:off x="6293906" y="2497095"/>
            <a:ext cx="352743" cy="0"/>
          </a:xfrm>
          <a:prstGeom prst="straightConnector1">
            <a:avLst/>
          </a:prstGeom>
          <a:noFill/>
          <a:ln w="28575" cap="flat" cmpd="sng" algn="ctr">
            <a:solidFill>
              <a:sysClr val="windowText" lastClr="000000"/>
            </a:solidFill>
            <a:prstDash val="solid"/>
            <a:miter lim="800000"/>
            <a:tailEnd type="triangle"/>
          </a:ln>
          <a:effectLst/>
        </p:spPr>
      </p:cxnSp>
      <p:grpSp>
        <p:nvGrpSpPr>
          <p:cNvPr id="2014" name="组合 2013">
            <a:extLst>
              <a:ext uri="{FF2B5EF4-FFF2-40B4-BE49-F238E27FC236}">
                <a16:creationId xmlns:a16="http://schemas.microsoft.com/office/drawing/2014/main" id="{DF8D9D00-D2C1-377C-817B-FF899C81EAF6}"/>
              </a:ext>
            </a:extLst>
          </p:cNvPr>
          <p:cNvGrpSpPr/>
          <p:nvPr/>
        </p:nvGrpSpPr>
        <p:grpSpPr>
          <a:xfrm>
            <a:off x="4734050" y="1577738"/>
            <a:ext cx="1518162" cy="1865482"/>
            <a:chOff x="3576109" y="1418521"/>
            <a:chExt cx="927777" cy="1140031"/>
          </a:xfrm>
        </p:grpSpPr>
        <p:grpSp>
          <p:nvGrpSpPr>
            <p:cNvPr id="2430" name="组合 2429">
              <a:extLst>
                <a:ext uri="{FF2B5EF4-FFF2-40B4-BE49-F238E27FC236}">
                  <a16:creationId xmlns:a16="http://schemas.microsoft.com/office/drawing/2014/main" id="{98C48A0A-53CA-A839-991D-022509E6A15C}"/>
                </a:ext>
              </a:extLst>
            </p:cNvPr>
            <p:cNvGrpSpPr/>
            <p:nvPr/>
          </p:nvGrpSpPr>
          <p:grpSpPr>
            <a:xfrm>
              <a:off x="3576109" y="1418521"/>
              <a:ext cx="500888" cy="1140031"/>
              <a:chOff x="4602480" y="1823720"/>
              <a:chExt cx="1122680" cy="2555240"/>
            </a:xfrm>
            <a:solidFill>
              <a:srgbClr val="ED7D31">
                <a:lumMod val="40000"/>
                <a:lumOff val="60000"/>
              </a:srgbClr>
            </a:solidFill>
          </p:grpSpPr>
          <p:grpSp>
            <p:nvGrpSpPr>
              <p:cNvPr id="2493" name="组合 2492">
                <a:extLst>
                  <a:ext uri="{FF2B5EF4-FFF2-40B4-BE49-F238E27FC236}">
                    <a16:creationId xmlns:a16="http://schemas.microsoft.com/office/drawing/2014/main" id="{3E46CB1D-3E3B-39BC-3880-41132DC4C3F8}"/>
                  </a:ext>
                </a:extLst>
              </p:cNvPr>
              <p:cNvGrpSpPr/>
              <p:nvPr/>
            </p:nvGrpSpPr>
            <p:grpSpPr>
              <a:xfrm>
                <a:off x="4922520" y="1823720"/>
                <a:ext cx="802640" cy="2235200"/>
                <a:chOff x="3825240" y="3474720"/>
                <a:chExt cx="802640" cy="2235200"/>
              </a:xfrm>
              <a:grpFill/>
            </p:grpSpPr>
            <p:grpSp>
              <p:nvGrpSpPr>
                <p:cNvPr id="2509" name="组合 2508">
                  <a:extLst>
                    <a:ext uri="{FF2B5EF4-FFF2-40B4-BE49-F238E27FC236}">
                      <a16:creationId xmlns:a16="http://schemas.microsoft.com/office/drawing/2014/main" id="{069F1052-2D76-6009-B695-554A5D14DCBF}"/>
                    </a:ext>
                  </a:extLst>
                </p:cNvPr>
                <p:cNvGrpSpPr/>
                <p:nvPr/>
              </p:nvGrpSpPr>
              <p:grpSpPr>
                <a:xfrm>
                  <a:off x="3987800" y="3474720"/>
                  <a:ext cx="640080" cy="2072640"/>
                  <a:chOff x="3987800" y="3474720"/>
                  <a:chExt cx="640080" cy="2072640"/>
                </a:xfrm>
                <a:grpFill/>
              </p:grpSpPr>
              <p:grpSp>
                <p:nvGrpSpPr>
                  <p:cNvPr id="2517" name="组合 2516">
                    <a:extLst>
                      <a:ext uri="{FF2B5EF4-FFF2-40B4-BE49-F238E27FC236}">
                        <a16:creationId xmlns:a16="http://schemas.microsoft.com/office/drawing/2014/main" id="{5B1FFD7F-182C-1713-DDA4-DE56E95355B5}"/>
                      </a:ext>
                    </a:extLst>
                  </p:cNvPr>
                  <p:cNvGrpSpPr/>
                  <p:nvPr/>
                </p:nvGrpSpPr>
                <p:grpSpPr>
                  <a:xfrm>
                    <a:off x="3987800" y="4429760"/>
                    <a:ext cx="640080" cy="1117600"/>
                    <a:chOff x="3987800" y="4429760"/>
                    <a:chExt cx="640080" cy="1117600"/>
                  </a:xfrm>
                  <a:grpFill/>
                </p:grpSpPr>
                <p:sp>
                  <p:nvSpPr>
                    <p:cNvPr id="2521" name="立方体 2520">
                      <a:extLst>
                        <a:ext uri="{FF2B5EF4-FFF2-40B4-BE49-F238E27FC236}">
                          <a16:creationId xmlns:a16="http://schemas.microsoft.com/office/drawing/2014/main" id="{F65988FE-29CC-56B7-3FE2-16609BBA9A6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22" name="立方体 2521">
                      <a:extLst>
                        <a:ext uri="{FF2B5EF4-FFF2-40B4-BE49-F238E27FC236}">
                          <a16:creationId xmlns:a16="http://schemas.microsoft.com/office/drawing/2014/main" id="{695A0FD0-E357-6FF4-AF0C-08A89695FE15}"/>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518" name="组合 2517">
                    <a:extLst>
                      <a:ext uri="{FF2B5EF4-FFF2-40B4-BE49-F238E27FC236}">
                        <a16:creationId xmlns:a16="http://schemas.microsoft.com/office/drawing/2014/main" id="{C3C65CEF-68EA-2D9B-5BF3-8B6B60C71915}"/>
                      </a:ext>
                    </a:extLst>
                  </p:cNvPr>
                  <p:cNvGrpSpPr/>
                  <p:nvPr/>
                </p:nvGrpSpPr>
                <p:grpSpPr>
                  <a:xfrm>
                    <a:off x="3987800" y="3474720"/>
                    <a:ext cx="640080" cy="1117600"/>
                    <a:chOff x="3987800" y="4429760"/>
                    <a:chExt cx="640080" cy="1117600"/>
                  </a:xfrm>
                  <a:grpFill/>
                </p:grpSpPr>
                <p:sp>
                  <p:nvSpPr>
                    <p:cNvPr id="2519" name="立方体 2518">
                      <a:extLst>
                        <a:ext uri="{FF2B5EF4-FFF2-40B4-BE49-F238E27FC236}">
                          <a16:creationId xmlns:a16="http://schemas.microsoft.com/office/drawing/2014/main" id="{920A9FAF-E78C-E3B2-6487-7FA9061320CA}"/>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20" name="立方体 2519">
                      <a:extLst>
                        <a:ext uri="{FF2B5EF4-FFF2-40B4-BE49-F238E27FC236}">
                          <a16:creationId xmlns:a16="http://schemas.microsoft.com/office/drawing/2014/main" id="{9392D4AF-96C2-3970-5F24-A848BE766DE2}"/>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510" name="组合 2509">
                  <a:extLst>
                    <a:ext uri="{FF2B5EF4-FFF2-40B4-BE49-F238E27FC236}">
                      <a16:creationId xmlns:a16="http://schemas.microsoft.com/office/drawing/2014/main" id="{FE0DDA71-E039-241F-9E3C-395D047FD16A}"/>
                    </a:ext>
                  </a:extLst>
                </p:cNvPr>
                <p:cNvGrpSpPr/>
                <p:nvPr/>
              </p:nvGrpSpPr>
              <p:grpSpPr>
                <a:xfrm>
                  <a:off x="3825240" y="3637280"/>
                  <a:ext cx="640080" cy="2072640"/>
                  <a:chOff x="3987800" y="3474720"/>
                  <a:chExt cx="640080" cy="2072640"/>
                </a:xfrm>
                <a:grpFill/>
              </p:grpSpPr>
              <p:grpSp>
                <p:nvGrpSpPr>
                  <p:cNvPr id="2511" name="组合 2510">
                    <a:extLst>
                      <a:ext uri="{FF2B5EF4-FFF2-40B4-BE49-F238E27FC236}">
                        <a16:creationId xmlns:a16="http://schemas.microsoft.com/office/drawing/2014/main" id="{FD2CEDAE-9A4E-DA56-DFCC-B37F8C941A81}"/>
                      </a:ext>
                    </a:extLst>
                  </p:cNvPr>
                  <p:cNvGrpSpPr/>
                  <p:nvPr/>
                </p:nvGrpSpPr>
                <p:grpSpPr>
                  <a:xfrm>
                    <a:off x="3987800" y="4429760"/>
                    <a:ext cx="640080" cy="1117600"/>
                    <a:chOff x="3987800" y="4429760"/>
                    <a:chExt cx="640080" cy="1117600"/>
                  </a:xfrm>
                  <a:grpFill/>
                </p:grpSpPr>
                <p:sp>
                  <p:nvSpPr>
                    <p:cNvPr id="2515" name="立方体 2514">
                      <a:extLst>
                        <a:ext uri="{FF2B5EF4-FFF2-40B4-BE49-F238E27FC236}">
                          <a16:creationId xmlns:a16="http://schemas.microsoft.com/office/drawing/2014/main" id="{1DD470D4-D780-C22C-A63B-D46DA4F8C3D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16" name="立方体 2515">
                      <a:extLst>
                        <a:ext uri="{FF2B5EF4-FFF2-40B4-BE49-F238E27FC236}">
                          <a16:creationId xmlns:a16="http://schemas.microsoft.com/office/drawing/2014/main" id="{23013085-F039-CFB4-877C-FD7597F08F94}"/>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512" name="组合 2511">
                    <a:extLst>
                      <a:ext uri="{FF2B5EF4-FFF2-40B4-BE49-F238E27FC236}">
                        <a16:creationId xmlns:a16="http://schemas.microsoft.com/office/drawing/2014/main" id="{EDA0C33A-2E32-DEEA-34D8-9D93CDAD3ED4}"/>
                      </a:ext>
                    </a:extLst>
                  </p:cNvPr>
                  <p:cNvGrpSpPr/>
                  <p:nvPr/>
                </p:nvGrpSpPr>
                <p:grpSpPr>
                  <a:xfrm>
                    <a:off x="3987800" y="3474720"/>
                    <a:ext cx="640080" cy="1117600"/>
                    <a:chOff x="3987800" y="4429760"/>
                    <a:chExt cx="640080" cy="1117600"/>
                  </a:xfrm>
                  <a:grpFill/>
                </p:grpSpPr>
                <p:sp>
                  <p:nvSpPr>
                    <p:cNvPr id="2513" name="立方体 2512">
                      <a:extLst>
                        <a:ext uri="{FF2B5EF4-FFF2-40B4-BE49-F238E27FC236}">
                          <a16:creationId xmlns:a16="http://schemas.microsoft.com/office/drawing/2014/main" id="{6797FB0A-B47C-B8D2-62F5-337C06CDB10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14" name="立方体 2513">
                      <a:extLst>
                        <a:ext uri="{FF2B5EF4-FFF2-40B4-BE49-F238E27FC236}">
                          <a16:creationId xmlns:a16="http://schemas.microsoft.com/office/drawing/2014/main" id="{1B9BA862-9BA4-D81A-D062-54D75BFB5AE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494" name="组合 2493">
                <a:extLst>
                  <a:ext uri="{FF2B5EF4-FFF2-40B4-BE49-F238E27FC236}">
                    <a16:creationId xmlns:a16="http://schemas.microsoft.com/office/drawing/2014/main" id="{E7674FB8-5298-0B55-3F84-FE83B2227FFB}"/>
                  </a:ext>
                </a:extLst>
              </p:cNvPr>
              <p:cNvGrpSpPr/>
              <p:nvPr/>
            </p:nvGrpSpPr>
            <p:grpSpPr>
              <a:xfrm>
                <a:off x="4602480" y="2143760"/>
                <a:ext cx="802640" cy="2235200"/>
                <a:chOff x="3825240" y="3474720"/>
                <a:chExt cx="802640" cy="2235200"/>
              </a:xfrm>
              <a:grpFill/>
            </p:grpSpPr>
            <p:grpSp>
              <p:nvGrpSpPr>
                <p:cNvPr id="2495" name="组合 2494">
                  <a:extLst>
                    <a:ext uri="{FF2B5EF4-FFF2-40B4-BE49-F238E27FC236}">
                      <a16:creationId xmlns:a16="http://schemas.microsoft.com/office/drawing/2014/main" id="{3CBF90C7-23A2-F2E9-6395-6228B9BD1E65}"/>
                    </a:ext>
                  </a:extLst>
                </p:cNvPr>
                <p:cNvGrpSpPr/>
                <p:nvPr/>
              </p:nvGrpSpPr>
              <p:grpSpPr>
                <a:xfrm>
                  <a:off x="3987800" y="3474720"/>
                  <a:ext cx="640080" cy="2072640"/>
                  <a:chOff x="3987800" y="3474720"/>
                  <a:chExt cx="640080" cy="2072640"/>
                </a:xfrm>
                <a:grpFill/>
              </p:grpSpPr>
              <p:grpSp>
                <p:nvGrpSpPr>
                  <p:cNvPr id="2503" name="组合 2502">
                    <a:extLst>
                      <a:ext uri="{FF2B5EF4-FFF2-40B4-BE49-F238E27FC236}">
                        <a16:creationId xmlns:a16="http://schemas.microsoft.com/office/drawing/2014/main" id="{A7AF59C2-E9C0-C897-06B9-4BDCCA3E9EE4}"/>
                      </a:ext>
                    </a:extLst>
                  </p:cNvPr>
                  <p:cNvGrpSpPr/>
                  <p:nvPr/>
                </p:nvGrpSpPr>
                <p:grpSpPr>
                  <a:xfrm>
                    <a:off x="3987800" y="4429760"/>
                    <a:ext cx="640080" cy="1117600"/>
                    <a:chOff x="3987800" y="4429760"/>
                    <a:chExt cx="640080" cy="1117600"/>
                  </a:xfrm>
                  <a:grpFill/>
                </p:grpSpPr>
                <p:sp>
                  <p:nvSpPr>
                    <p:cNvPr id="2507" name="立方体 2506">
                      <a:extLst>
                        <a:ext uri="{FF2B5EF4-FFF2-40B4-BE49-F238E27FC236}">
                          <a16:creationId xmlns:a16="http://schemas.microsoft.com/office/drawing/2014/main" id="{9FED61F2-0A55-E413-31A2-216D734ABDB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08" name="立方体 2507">
                      <a:extLst>
                        <a:ext uri="{FF2B5EF4-FFF2-40B4-BE49-F238E27FC236}">
                          <a16:creationId xmlns:a16="http://schemas.microsoft.com/office/drawing/2014/main" id="{8DB82542-479D-F7D8-1185-42AC0A06DE42}"/>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504" name="组合 2503">
                    <a:extLst>
                      <a:ext uri="{FF2B5EF4-FFF2-40B4-BE49-F238E27FC236}">
                        <a16:creationId xmlns:a16="http://schemas.microsoft.com/office/drawing/2014/main" id="{D3B6B302-A344-B959-7261-DF2457876576}"/>
                      </a:ext>
                    </a:extLst>
                  </p:cNvPr>
                  <p:cNvGrpSpPr/>
                  <p:nvPr/>
                </p:nvGrpSpPr>
                <p:grpSpPr>
                  <a:xfrm>
                    <a:off x="3987800" y="3474720"/>
                    <a:ext cx="640080" cy="1117600"/>
                    <a:chOff x="3987800" y="4429760"/>
                    <a:chExt cx="640080" cy="1117600"/>
                  </a:xfrm>
                  <a:grpFill/>
                </p:grpSpPr>
                <p:sp>
                  <p:nvSpPr>
                    <p:cNvPr id="2505" name="立方体 2504">
                      <a:extLst>
                        <a:ext uri="{FF2B5EF4-FFF2-40B4-BE49-F238E27FC236}">
                          <a16:creationId xmlns:a16="http://schemas.microsoft.com/office/drawing/2014/main" id="{B6B4B796-FBD1-D332-09EB-27F3BE6287A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06" name="立方体 2505">
                      <a:extLst>
                        <a:ext uri="{FF2B5EF4-FFF2-40B4-BE49-F238E27FC236}">
                          <a16:creationId xmlns:a16="http://schemas.microsoft.com/office/drawing/2014/main" id="{4E1B2E3B-D4B3-1C45-BDAB-24760B986DB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96" name="组合 2495">
                  <a:extLst>
                    <a:ext uri="{FF2B5EF4-FFF2-40B4-BE49-F238E27FC236}">
                      <a16:creationId xmlns:a16="http://schemas.microsoft.com/office/drawing/2014/main" id="{DADDCE9B-B75C-7F16-B00D-38F1F6D1984B}"/>
                    </a:ext>
                  </a:extLst>
                </p:cNvPr>
                <p:cNvGrpSpPr/>
                <p:nvPr/>
              </p:nvGrpSpPr>
              <p:grpSpPr>
                <a:xfrm>
                  <a:off x="3825240" y="3633721"/>
                  <a:ext cx="640080" cy="2076199"/>
                  <a:chOff x="3987800" y="3471161"/>
                  <a:chExt cx="640080" cy="2076199"/>
                </a:xfrm>
                <a:grpFill/>
              </p:grpSpPr>
              <p:grpSp>
                <p:nvGrpSpPr>
                  <p:cNvPr id="2497" name="组合 2496">
                    <a:extLst>
                      <a:ext uri="{FF2B5EF4-FFF2-40B4-BE49-F238E27FC236}">
                        <a16:creationId xmlns:a16="http://schemas.microsoft.com/office/drawing/2014/main" id="{CBBD9D4B-3D9A-E960-AA3F-FD6DFA73E579}"/>
                      </a:ext>
                    </a:extLst>
                  </p:cNvPr>
                  <p:cNvGrpSpPr/>
                  <p:nvPr/>
                </p:nvGrpSpPr>
                <p:grpSpPr>
                  <a:xfrm>
                    <a:off x="3987800" y="4429760"/>
                    <a:ext cx="640080" cy="1117600"/>
                    <a:chOff x="3987800" y="4429760"/>
                    <a:chExt cx="640080" cy="1117600"/>
                  </a:xfrm>
                  <a:grpFill/>
                </p:grpSpPr>
                <p:sp>
                  <p:nvSpPr>
                    <p:cNvPr id="2501" name="立方体 2500">
                      <a:extLst>
                        <a:ext uri="{FF2B5EF4-FFF2-40B4-BE49-F238E27FC236}">
                          <a16:creationId xmlns:a16="http://schemas.microsoft.com/office/drawing/2014/main" id="{42E00AC6-5161-F83D-32C9-BEAEDC619C23}"/>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02" name="立方体 2501">
                      <a:extLst>
                        <a:ext uri="{FF2B5EF4-FFF2-40B4-BE49-F238E27FC236}">
                          <a16:creationId xmlns:a16="http://schemas.microsoft.com/office/drawing/2014/main" id="{0E17B259-D35D-DD3B-FC3A-4FC844E889E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98" name="组合 2497">
                    <a:extLst>
                      <a:ext uri="{FF2B5EF4-FFF2-40B4-BE49-F238E27FC236}">
                        <a16:creationId xmlns:a16="http://schemas.microsoft.com/office/drawing/2014/main" id="{45DB6EF5-DEB8-CCB3-3EBE-942063B27E1D}"/>
                      </a:ext>
                    </a:extLst>
                  </p:cNvPr>
                  <p:cNvGrpSpPr/>
                  <p:nvPr/>
                </p:nvGrpSpPr>
                <p:grpSpPr>
                  <a:xfrm>
                    <a:off x="3987800" y="3471161"/>
                    <a:ext cx="640080" cy="1121159"/>
                    <a:chOff x="3987800" y="4426201"/>
                    <a:chExt cx="640080" cy="1121159"/>
                  </a:xfrm>
                  <a:grpFill/>
                </p:grpSpPr>
                <p:sp>
                  <p:nvSpPr>
                    <p:cNvPr id="2499" name="立方体 2498">
                      <a:extLst>
                        <a:ext uri="{FF2B5EF4-FFF2-40B4-BE49-F238E27FC236}">
                          <a16:creationId xmlns:a16="http://schemas.microsoft.com/office/drawing/2014/main" id="{A32B1233-5DBA-243C-2301-442D765F689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500" name="立方体 2499">
                      <a:extLst>
                        <a:ext uri="{FF2B5EF4-FFF2-40B4-BE49-F238E27FC236}">
                          <a16:creationId xmlns:a16="http://schemas.microsoft.com/office/drawing/2014/main" id="{7DE4A0B6-1A10-0246-C82D-D5B574E44418}"/>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431" name="组合 2430">
              <a:extLst>
                <a:ext uri="{FF2B5EF4-FFF2-40B4-BE49-F238E27FC236}">
                  <a16:creationId xmlns:a16="http://schemas.microsoft.com/office/drawing/2014/main" id="{33826ABF-4D1F-12B1-BADC-24ABFDB4E08E}"/>
                </a:ext>
              </a:extLst>
            </p:cNvPr>
            <p:cNvGrpSpPr/>
            <p:nvPr/>
          </p:nvGrpSpPr>
          <p:grpSpPr>
            <a:xfrm>
              <a:off x="3789951" y="1418521"/>
              <a:ext cx="500888" cy="1140031"/>
              <a:chOff x="4602480" y="1823720"/>
              <a:chExt cx="1122680" cy="2555240"/>
            </a:xfrm>
            <a:solidFill>
              <a:srgbClr val="ED7D31">
                <a:lumMod val="40000"/>
                <a:lumOff val="60000"/>
              </a:srgbClr>
            </a:solidFill>
          </p:grpSpPr>
          <p:grpSp>
            <p:nvGrpSpPr>
              <p:cNvPr id="2463" name="组合 2462">
                <a:extLst>
                  <a:ext uri="{FF2B5EF4-FFF2-40B4-BE49-F238E27FC236}">
                    <a16:creationId xmlns:a16="http://schemas.microsoft.com/office/drawing/2014/main" id="{031E2BDA-8D87-D666-C669-11188D97268C}"/>
                  </a:ext>
                </a:extLst>
              </p:cNvPr>
              <p:cNvGrpSpPr/>
              <p:nvPr/>
            </p:nvGrpSpPr>
            <p:grpSpPr>
              <a:xfrm>
                <a:off x="4922520" y="1823720"/>
                <a:ext cx="802640" cy="2235200"/>
                <a:chOff x="3825240" y="3474720"/>
                <a:chExt cx="802640" cy="2235200"/>
              </a:xfrm>
              <a:grpFill/>
            </p:grpSpPr>
            <p:grpSp>
              <p:nvGrpSpPr>
                <p:cNvPr id="2479" name="组合 2478">
                  <a:extLst>
                    <a:ext uri="{FF2B5EF4-FFF2-40B4-BE49-F238E27FC236}">
                      <a16:creationId xmlns:a16="http://schemas.microsoft.com/office/drawing/2014/main" id="{90243103-4C70-8945-A497-DDEBB1B1F70B}"/>
                    </a:ext>
                  </a:extLst>
                </p:cNvPr>
                <p:cNvGrpSpPr/>
                <p:nvPr/>
              </p:nvGrpSpPr>
              <p:grpSpPr>
                <a:xfrm>
                  <a:off x="3987800" y="3474720"/>
                  <a:ext cx="640080" cy="2072640"/>
                  <a:chOff x="3987800" y="3474720"/>
                  <a:chExt cx="640080" cy="2072640"/>
                </a:xfrm>
                <a:grpFill/>
              </p:grpSpPr>
              <p:grpSp>
                <p:nvGrpSpPr>
                  <p:cNvPr id="2487" name="组合 2486">
                    <a:extLst>
                      <a:ext uri="{FF2B5EF4-FFF2-40B4-BE49-F238E27FC236}">
                        <a16:creationId xmlns:a16="http://schemas.microsoft.com/office/drawing/2014/main" id="{05ED58B1-5AA2-E918-40DF-B343540E22B9}"/>
                      </a:ext>
                    </a:extLst>
                  </p:cNvPr>
                  <p:cNvGrpSpPr/>
                  <p:nvPr/>
                </p:nvGrpSpPr>
                <p:grpSpPr>
                  <a:xfrm>
                    <a:off x="3987800" y="4429760"/>
                    <a:ext cx="640080" cy="1117600"/>
                    <a:chOff x="3987800" y="4429760"/>
                    <a:chExt cx="640080" cy="1117600"/>
                  </a:xfrm>
                  <a:grpFill/>
                </p:grpSpPr>
                <p:sp>
                  <p:nvSpPr>
                    <p:cNvPr id="2491" name="立方体 2490">
                      <a:extLst>
                        <a:ext uri="{FF2B5EF4-FFF2-40B4-BE49-F238E27FC236}">
                          <a16:creationId xmlns:a16="http://schemas.microsoft.com/office/drawing/2014/main" id="{B3804D1C-89F0-397C-997C-7B48FD6813B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92" name="立方体 2491">
                      <a:extLst>
                        <a:ext uri="{FF2B5EF4-FFF2-40B4-BE49-F238E27FC236}">
                          <a16:creationId xmlns:a16="http://schemas.microsoft.com/office/drawing/2014/main" id="{179A046F-DE56-C474-6BD6-8EA998A671A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88" name="组合 2487">
                    <a:extLst>
                      <a:ext uri="{FF2B5EF4-FFF2-40B4-BE49-F238E27FC236}">
                        <a16:creationId xmlns:a16="http://schemas.microsoft.com/office/drawing/2014/main" id="{1F40E675-1C47-EC1E-4C03-9EE448B39600}"/>
                      </a:ext>
                    </a:extLst>
                  </p:cNvPr>
                  <p:cNvGrpSpPr/>
                  <p:nvPr/>
                </p:nvGrpSpPr>
                <p:grpSpPr>
                  <a:xfrm>
                    <a:off x="3987800" y="3474720"/>
                    <a:ext cx="640080" cy="1117600"/>
                    <a:chOff x="3987800" y="4429760"/>
                    <a:chExt cx="640080" cy="1117600"/>
                  </a:xfrm>
                  <a:grpFill/>
                </p:grpSpPr>
                <p:sp>
                  <p:nvSpPr>
                    <p:cNvPr id="2489" name="立方体 2488">
                      <a:extLst>
                        <a:ext uri="{FF2B5EF4-FFF2-40B4-BE49-F238E27FC236}">
                          <a16:creationId xmlns:a16="http://schemas.microsoft.com/office/drawing/2014/main" id="{9E568CF6-75D1-4BDF-84D6-0973B239535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90" name="立方体 2489">
                      <a:extLst>
                        <a:ext uri="{FF2B5EF4-FFF2-40B4-BE49-F238E27FC236}">
                          <a16:creationId xmlns:a16="http://schemas.microsoft.com/office/drawing/2014/main" id="{79943DDC-94FF-5347-2C34-546A2A8F02B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80" name="组合 2479">
                  <a:extLst>
                    <a:ext uri="{FF2B5EF4-FFF2-40B4-BE49-F238E27FC236}">
                      <a16:creationId xmlns:a16="http://schemas.microsoft.com/office/drawing/2014/main" id="{DF37A171-9199-7667-B575-884E031B3FB0}"/>
                    </a:ext>
                  </a:extLst>
                </p:cNvPr>
                <p:cNvGrpSpPr/>
                <p:nvPr/>
              </p:nvGrpSpPr>
              <p:grpSpPr>
                <a:xfrm>
                  <a:off x="3825240" y="3637280"/>
                  <a:ext cx="640080" cy="2072640"/>
                  <a:chOff x="3987800" y="3474720"/>
                  <a:chExt cx="640080" cy="2072640"/>
                </a:xfrm>
                <a:grpFill/>
              </p:grpSpPr>
              <p:grpSp>
                <p:nvGrpSpPr>
                  <p:cNvPr id="2481" name="组合 2480">
                    <a:extLst>
                      <a:ext uri="{FF2B5EF4-FFF2-40B4-BE49-F238E27FC236}">
                        <a16:creationId xmlns:a16="http://schemas.microsoft.com/office/drawing/2014/main" id="{E3CB19E1-333C-C467-E615-168AEA1EAD12}"/>
                      </a:ext>
                    </a:extLst>
                  </p:cNvPr>
                  <p:cNvGrpSpPr/>
                  <p:nvPr/>
                </p:nvGrpSpPr>
                <p:grpSpPr>
                  <a:xfrm>
                    <a:off x="3987800" y="4429760"/>
                    <a:ext cx="640080" cy="1117600"/>
                    <a:chOff x="3987800" y="4429760"/>
                    <a:chExt cx="640080" cy="1117600"/>
                  </a:xfrm>
                  <a:grpFill/>
                </p:grpSpPr>
                <p:sp>
                  <p:nvSpPr>
                    <p:cNvPr id="2485" name="立方体 2484">
                      <a:extLst>
                        <a:ext uri="{FF2B5EF4-FFF2-40B4-BE49-F238E27FC236}">
                          <a16:creationId xmlns:a16="http://schemas.microsoft.com/office/drawing/2014/main" id="{4D504C07-1959-E946-35D4-D530F9418A8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86" name="立方体 2485">
                      <a:extLst>
                        <a:ext uri="{FF2B5EF4-FFF2-40B4-BE49-F238E27FC236}">
                          <a16:creationId xmlns:a16="http://schemas.microsoft.com/office/drawing/2014/main" id="{2A2F0A1D-A21B-801C-E26F-CB533DB3374B}"/>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82" name="组合 2481">
                    <a:extLst>
                      <a:ext uri="{FF2B5EF4-FFF2-40B4-BE49-F238E27FC236}">
                        <a16:creationId xmlns:a16="http://schemas.microsoft.com/office/drawing/2014/main" id="{4A286EBA-111A-24F2-A2DC-9C930B9713E8}"/>
                      </a:ext>
                    </a:extLst>
                  </p:cNvPr>
                  <p:cNvGrpSpPr/>
                  <p:nvPr/>
                </p:nvGrpSpPr>
                <p:grpSpPr>
                  <a:xfrm>
                    <a:off x="3987800" y="3474720"/>
                    <a:ext cx="640080" cy="1117600"/>
                    <a:chOff x="3987800" y="4429760"/>
                    <a:chExt cx="640080" cy="1117600"/>
                  </a:xfrm>
                  <a:grpFill/>
                </p:grpSpPr>
                <p:sp>
                  <p:nvSpPr>
                    <p:cNvPr id="2483" name="立方体 2482">
                      <a:extLst>
                        <a:ext uri="{FF2B5EF4-FFF2-40B4-BE49-F238E27FC236}">
                          <a16:creationId xmlns:a16="http://schemas.microsoft.com/office/drawing/2014/main" id="{E8A58395-F28A-0712-9C1B-808696A70D0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84" name="立方体 2483">
                      <a:extLst>
                        <a:ext uri="{FF2B5EF4-FFF2-40B4-BE49-F238E27FC236}">
                          <a16:creationId xmlns:a16="http://schemas.microsoft.com/office/drawing/2014/main" id="{4900088C-EF57-6C50-06BF-878A2D076122}"/>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464" name="组合 2463">
                <a:extLst>
                  <a:ext uri="{FF2B5EF4-FFF2-40B4-BE49-F238E27FC236}">
                    <a16:creationId xmlns:a16="http://schemas.microsoft.com/office/drawing/2014/main" id="{55CFFF42-FF1F-1870-2B2E-61AC4E878A80}"/>
                  </a:ext>
                </a:extLst>
              </p:cNvPr>
              <p:cNvGrpSpPr/>
              <p:nvPr/>
            </p:nvGrpSpPr>
            <p:grpSpPr>
              <a:xfrm>
                <a:off x="4602480" y="2143760"/>
                <a:ext cx="802640" cy="2235200"/>
                <a:chOff x="3825240" y="3474720"/>
                <a:chExt cx="802640" cy="2235200"/>
              </a:xfrm>
              <a:grpFill/>
            </p:grpSpPr>
            <p:grpSp>
              <p:nvGrpSpPr>
                <p:cNvPr id="2465" name="组合 2464">
                  <a:extLst>
                    <a:ext uri="{FF2B5EF4-FFF2-40B4-BE49-F238E27FC236}">
                      <a16:creationId xmlns:a16="http://schemas.microsoft.com/office/drawing/2014/main" id="{CBDAB6DF-3F64-5477-8299-DBA902B4C4F4}"/>
                    </a:ext>
                  </a:extLst>
                </p:cNvPr>
                <p:cNvGrpSpPr/>
                <p:nvPr/>
              </p:nvGrpSpPr>
              <p:grpSpPr>
                <a:xfrm>
                  <a:off x="3987800" y="3474720"/>
                  <a:ext cx="640080" cy="2072640"/>
                  <a:chOff x="3987800" y="3474720"/>
                  <a:chExt cx="640080" cy="2072640"/>
                </a:xfrm>
                <a:grpFill/>
              </p:grpSpPr>
              <p:grpSp>
                <p:nvGrpSpPr>
                  <p:cNvPr id="2473" name="组合 2472">
                    <a:extLst>
                      <a:ext uri="{FF2B5EF4-FFF2-40B4-BE49-F238E27FC236}">
                        <a16:creationId xmlns:a16="http://schemas.microsoft.com/office/drawing/2014/main" id="{D6BEC876-230A-514F-23BD-C291F79F892C}"/>
                      </a:ext>
                    </a:extLst>
                  </p:cNvPr>
                  <p:cNvGrpSpPr/>
                  <p:nvPr/>
                </p:nvGrpSpPr>
                <p:grpSpPr>
                  <a:xfrm>
                    <a:off x="3987800" y="4429760"/>
                    <a:ext cx="640080" cy="1117600"/>
                    <a:chOff x="3987800" y="4429760"/>
                    <a:chExt cx="640080" cy="1117600"/>
                  </a:xfrm>
                  <a:grpFill/>
                </p:grpSpPr>
                <p:sp>
                  <p:nvSpPr>
                    <p:cNvPr id="2477" name="立方体 2476">
                      <a:extLst>
                        <a:ext uri="{FF2B5EF4-FFF2-40B4-BE49-F238E27FC236}">
                          <a16:creationId xmlns:a16="http://schemas.microsoft.com/office/drawing/2014/main" id="{3C36E959-14AB-B58D-6D9A-9D030170C85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78" name="立方体 2477">
                      <a:extLst>
                        <a:ext uri="{FF2B5EF4-FFF2-40B4-BE49-F238E27FC236}">
                          <a16:creationId xmlns:a16="http://schemas.microsoft.com/office/drawing/2014/main" id="{EAD1B439-CBB4-69B7-8696-74D9848EB96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74" name="组合 2473">
                    <a:extLst>
                      <a:ext uri="{FF2B5EF4-FFF2-40B4-BE49-F238E27FC236}">
                        <a16:creationId xmlns:a16="http://schemas.microsoft.com/office/drawing/2014/main" id="{A8305E9A-1ABD-9C6C-0FAD-21994A82D5B5}"/>
                      </a:ext>
                    </a:extLst>
                  </p:cNvPr>
                  <p:cNvGrpSpPr/>
                  <p:nvPr/>
                </p:nvGrpSpPr>
                <p:grpSpPr>
                  <a:xfrm>
                    <a:off x="3987800" y="3474720"/>
                    <a:ext cx="640080" cy="1117600"/>
                    <a:chOff x="3987800" y="4429760"/>
                    <a:chExt cx="640080" cy="1117600"/>
                  </a:xfrm>
                  <a:grpFill/>
                </p:grpSpPr>
                <p:sp>
                  <p:nvSpPr>
                    <p:cNvPr id="2475" name="立方体 2474">
                      <a:extLst>
                        <a:ext uri="{FF2B5EF4-FFF2-40B4-BE49-F238E27FC236}">
                          <a16:creationId xmlns:a16="http://schemas.microsoft.com/office/drawing/2014/main" id="{878C8614-7BFF-38BA-4148-DA6BCDB6642D}"/>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76" name="立方体 2475">
                      <a:extLst>
                        <a:ext uri="{FF2B5EF4-FFF2-40B4-BE49-F238E27FC236}">
                          <a16:creationId xmlns:a16="http://schemas.microsoft.com/office/drawing/2014/main" id="{9EAB90C5-5DD3-95F9-E9C3-3E34FB2F217C}"/>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66" name="组合 2465">
                  <a:extLst>
                    <a:ext uri="{FF2B5EF4-FFF2-40B4-BE49-F238E27FC236}">
                      <a16:creationId xmlns:a16="http://schemas.microsoft.com/office/drawing/2014/main" id="{E923F866-10F0-A8D8-7E74-82D0F18A761C}"/>
                    </a:ext>
                  </a:extLst>
                </p:cNvPr>
                <p:cNvGrpSpPr/>
                <p:nvPr/>
              </p:nvGrpSpPr>
              <p:grpSpPr>
                <a:xfrm>
                  <a:off x="3825240" y="3633721"/>
                  <a:ext cx="640080" cy="2076199"/>
                  <a:chOff x="3987800" y="3471161"/>
                  <a:chExt cx="640080" cy="2076199"/>
                </a:xfrm>
                <a:grpFill/>
              </p:grpSpPr>
              <p:grpSp>
                <p:nvGrpSpPr>
                  <p:cNvPr id="2467" name="组合 2466">
                    <a:extLst>
                      <a:ext uri="{FF2B5EF4-FFF2-40B4-BE49-F238E27FC236}">
                        <a16:creationId xmlns:a16="http://schemas.microsoft.com/office/drawing/2014/main" id="{E1938374-2E11-89EF-44A0-B32CA1433B94}"/>
                      </a:ext>
                    </a:extLst>
                  </p:cNvPr>
                  <p:cNvGrpSpPr/>
                  <p:nvPr/>
                </p:nvGrpSpPr>
                <p:grpSpPr>
                  <a:xfrm>
                    <a:off x="3987800" y="4429760"/>
                    <a:ext cx="640080" cy="1117600"/>
                    <a:chOff x="3987800" y="4429760"/>
                    <a:chExt cx="640080" cy="1117600"/>
                  </a:xfrm>
                  <a:grpFill/>
                </p:grpSpPr>
                <p:sp>
                  <p:nvSpPr>
                    <p:cNvPr id="2471" name="立方体 2470">
                      <a:extLst>
                        <a:ext uri="{FF2B5EF4-FFF2-40B4-BE49-F238E27FC236}">
                          <a16:creationId xmlns:a16="http://schemas.microsoft.com/office/drawing/2014/main" id="{994ECF91-09C7-C20E-FB25-05AD5A172F10}"/>
                        </a:ext>
                      </a:extLst>
                    </p:cNvPr>
                    <p:cNvSpPr/>
                    <p:nvPr/>
                  </p:nvSpPr>
                  <p:spPr>
                    <a:xfrm>
                      <a:off x="3987800" y="4907280"/>
                      <a:ext cx="640080" cy="640080"/>
                    </a:xfrm>
                    <a:prstGeom prst="cube">
                      <a:avLst/>
                    </a:prstGeom>
                    <a:solidFill>
                      <a:srgbClr val="ED7D31">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472" name="立方体 2471">
                      <a:extLst>
                        <a:ext uri="{FF2B5EF4-FFF2-40B4-BE49-F238E27FC236}">
                          <a16:creationId xmlns:a16="http://schemas.microsoft.com/office/drawing/2014/main" id="{94554E61-DD95-C25B-4B23-0C9BACD7CBF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68" name="组合 2467">
                    <a:extLst>
                      <a:ext uri="{FF2B5EF4-FFF2-40B4-BE49-F238E27FC236}">
                        <a16:creationId xmlns:a16="http://schemas.microsoft.com/office/drawing/2014/main" id="{6DE759DD-2242-5C07-2E4D-B50EB9C0EFE6}"/>
                      </a:ext>
                    </a:extLst>
                  </p:cNvPr>
                  <p:cNvGrpSpPr/>
                  <p:nvPr/>
                </p:nvGrpSpPr>
                <p:grpSpPr>
                  <a:xfrm>
                    <a:off x="3987800" y="3471161"/>
                    <a:ext cx="640080" cy="1121159"/>
                    <a:chOff x="3987800" y="4426201"/>
                    <a:chExt cx="640080" cy="1121159"/>
                  </a:xfrm>
                  <a:grpFill/>
                </p:grpSpPr>
                <p:sp>
                  <p:nvSpPr>
                    <p:cNvPr id="2469" name="立方体 2468">
                      <a:extLst>
                        <a:ext uri="{FF2B5EF4-FFF2-40B4-BE49-F238E27FC236}">
                          <a16:creationId xmlns:a16="http://schemas.microsoft.com/office/drawing/2014/main" id="{ECE57DC1-4E62-0CE7-DE98-C6A470811BE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470" name="立方体 2469">
                      <a:extLst>
                        <a:ext uri="{FF2B5EF4-FFF2-40B4-BE49-F238E27FC236}">
                          <a16:creationId xmlns:a16="http://schemas.microsoft.com/office/drawing/2014/main" id="{9F4FE86B-D675-1D92-845C-2A32462450A3}"/>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432" name="组合 2431">
              <a:extLst>
                <a:ext uri="{FF2B5EF4-FFF2-40B4-BE49-F238E27FC236}">
                  <a16:creationId xmlns:a16="http://schemas.microsoft.com/office/drawing/2014/main" id="{3956DF32-7B5B-EA60-348D-57FA4C1848AA}"/>
                </a:ext>
              </a:extLst>
            </p:cNvPr>
            <p:cNvGrpSpPr/>
            <p:nvPr/>
          </p:nvGrpSpPr>
          <p:grpSpPr>
            <a:xfrm>
              <a:off x="4002998" y="1418521"/>
              <a:ext cx="500888" cy="1140031"/>
              <a:chOff x="4602480" y="1823720"/>
              <a:chExt cx="1122680" cy="2555240"/>
            </a:xfrm>
            <a:solidFill>
              <a:srgbClr val="ED7D31">
                <a:lumMod val="40000"/>
                <a:lumOff val="60000"/>
              </a:srgbClr>
            </a:solidFill>
          </p:grpSpPr>
          <p:grpSp>
            <p:nvGrpSpPr>
              <p:cNvPr id="2433" name="组合 2432">
                <a:extLst>
                  <a:ext uri="{FF2B5EF4-FFF2-40B4-BE49-F238E27FC236}">
                    <a16:creationId xmlns:a16="http://schemas.microsoft.com/office/drawing/2014/main" id="{6440863C-E3EF-E5E5-601E-F217FB538B80}"/>
                  </a:ext>
                </a:extLst>
              </p:cNvPr>
              <p:cNvGrpSpPr/>
              <p:nvPr/>
            </p:nvGrpSpPr>
            <p:grpSpPr>
              <a:xfrm>
                <a:off x="4922520" y="1823720"/>
                <a:ext cx="802640" cy="2235200"/>
                <a:chOff x="3825240" y="3474720"/>
                <a:chExt cx="802640" cy="2235200"/>
              </a:xfrm>
              <a:grpFill/>
            </p:grpSpPr>
            <p:grpSp>
              <p:nvGrpSpPr>
                <p:cNvPr id="2449" name="组合 2448">
                  <a:extLst>
                    <a:ext uri="{FF2B5EF4-FFF2-40B4-BE49-F238E27FC236}">
                      <a16:creationId xmlns:a16="http://schemas.microsoft.com/office/drawing/2014/main" id="{9A254512-4A09-1381-5DC2-3FE2D339875D}"/>
                    </a:ext>
                  </a:extLst>
                </p:cNvPr>
                <p:cNvGrpSpPr/>
                <p:nvPr/>
              </p:nvGrpSpPr>
              <p:grpSpPr>
                <a:xfrm>
                  <a:off x="3987800" y="3474720"/>
                  <a:ext cx="640080" cy="2072640"/>
                  <a:chOff x="3987800" y="3474720"/>
                  <a:chExt cx="640080" cy="2072640"/>
                </a:xfrm>
                <a:grpFill/>
              </p:grpSpPr>
              <p:grpSp>
                <p:nvGrpSpPr>
                  <p:cNvPr id="2457" name="组合 2456">
                    <a:extLst>
                      <a:ext uri="{FF2B5EF4-FFF2-40B4-BE49-F238E27FC236}">
                        <a16:creationId xmlns:a16="http://schemas.microsoft.com/office/drawing/2014/main" id="{DF96F079-ADA0-C81A-03DC-80E1BD755523}"/>
                      </a:ext>
                    </a:extLst>
                  </p:cNvPr>
                  <p:cNvGrpSpPr/>
                  <p:nvPr/>
                </p:nvGrpSpPr>
                <p:grpSpPr>
                  <a:xfrm>
                    <a:off x="3987800" y="4429760"/>
                    <a:ext cx="640080" cy="1117600"/>
                    <a:chOff x="3987800" y="4429760"/>
                    <a:chExt cx="640080" cy="1117600"/>
                  </a:xfrm>
                  <a:grpFill/>
                </p:grpSpPr>
                <p:sp>
                  <p:nvSpPr>
                    <p:cNvPr id="2461" name="立方体 2460">
                      <a:extLst>
                        <a:ext uri="{FF2B5EF4-FFF2-40B4-BE49-F238E27FC236}">
                          <a16:creationId xmlns:a16="http://schemas.microsoft.com/office/drawing/2014/main" id="{A37F2770-2207-6941-A95C-ADBAEAF3E66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62" name="立方体 2461">
                      <a:extLst>
                        <a:ext uri="{FF2B5EF4-FFF2-40B4-BE49-F238E27FC236}">
                          <a16:creationId xmlns:a16="http://schemas.microsoft.com/office/drawing/2014/main" id="{976ACB06-D7DF-1254-C876-068FB4353C4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58" name="组合 2457">
                    <a:extLst>
                      <a:ext uri="{FF2B5EF4-FFF2-40B4-BE49-F238E27FC236}">
                        <a16:creationId xmlns:a16="http://schemas.microsoft.com/office/drawing/2014/main" id="{BBF9B3CD-0FDC-BF5A-BC06-AFC5E1D2812D}"/>
                      </a:ext>
                    </a:extLst>
                  </p:cNvPr>
                  <p:cNvGrpSpPr/>
                  <p:nvPr/>
                </p:nvGrpSpPr>
                <p:grpSpPr>
                  <a:xfrm>
                    <a:off x="3987800" y="3474720"/>
                    <a:ext cx="640080" cy="1117600"/>
                    <a:chOff x="3987800" y="4429760"/>
                    <a:chExt cx="640080" cy="1117600"/>
                  </a:xfrm>
                  <a:grpFill/>
                </p:grpSpPr>
                <p:sp>
                  <p:nvSpPr>
                    <p:cNvPr id="2459" name="立方体 2458">
                      <a:extLst>
                        <a:ext uri="{FF2B5EF4-FFF2-40B4-BE49-F238E27FC236}">
                          <a16:creationId xmlns:a16="http://schemas.microsoft.com/office/drawing/2014/main" id="{87F6B0F4-A586-5D2B-9BFB-E9B6F5F9C23C}"/>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60" name="立方体 2459">
                      <a:extLst>
                        <a:ext uri="{FF2B5EF4-FFF2-40B4-BE49-F238E27FC236}">
                          <a16:creationId xmlns:a16="http://schemas.microsoft.com/office/drawing/2014/main" id="{32A55946-0F54-A0E5-E22B-1417718822C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50" name="组合 2449">
                  <a:extLst>
                    <a:ext uri="{FF2B5EF4-FFF2-40B4-BE49-F238E27FC236}">
                      <a16:creationId xmlns:a16="http://schemas.microsoft.com/office/drawing/2014/main" id="{70FECA34-F214-9541-1760-30C2933FB7E2}"/>
                    </a:ext>
                  </a:extLst>
                </p:cNvPr>
                <p:cNvGrpSpPr/>
                <p:nvPr/>
              </p:nvGrpSpPr>
              <p:grpSpPr>
                <a:xfrm>
                  <a:off x="3825240" y="3637280"/>
                  <a:ext cx="640080" cy="2072640"/>
                  <a:chOff x="3987800" y="3474720"/>
                  <a:chExt cx="640080" cy="2072640"/>
                </a:xfrm>
                <a:grpFill/>
              </p:grpSpPr>
              <p:grpSp>
                <p:nvGrpSpPr>
                  <p:cNvPr id="2451" name="组合 2450">
                    <a:extLst>
                      <a:ext uri="{FF2B5EF4-FFF2-40B4-BE49-F238E27FC236}">
                        <a16:creationId xmlns:a16="http://schemas.microsoft.com/office/drawing/2014/main" id="{924350E8-5634-558C-DE46-8BE0D398FC7B}"/>
                      </a:ext>
                    </a:extLst>
                  </p:cNvPr>
                  <p:cNvGrpSpPr/>
                  <p:nvPr/>
                </p:nvGrpSpPr>
                <p:grpSpPr>
                  <a:xfrm>
                    <a:off x="3987800" y="4429760"/>
                    <a:ext cx="640080" cy="1117600"/>
                    <a:chOff x="3987800" y="4429760"/>
                    <a:chExt cx="640080" cy="1117600"/>
                  </a:xfrm>
                  <a:grpFill/>
                </p:grpSpPr>
                <p:sp>
                  <p:nvSpPr>
                    <p:cNvPr id="2455" name="立方体 2454">
                      <a:extLst>
                        <a:ext uri="{FF2B5EF4-FFF2-40B4-BE49-F238E27FC236}">
                          <a16:creationId xmlns:a16="http://schemas.microsoft.com/office/drawing/2014/main" id="{B2E2BF8C-F269-8970-D015-329ED1E4447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56" name="立方体 2455">
                      <a:extLst>
                        <a:ext uri="{FF2B5EF4-FFF2-40B4-BE49-F238E27FC236}">
                          <a16:creationId xmlns:a16="http://schemas.microsoft.com/office/drawing/2014/main" id="{AE4787BA-656B-F50D-FB3F-045BD7AF1A2A}"/>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52" name="组合 2451">
                    <a:extLst>
                      <a:ext uri="{FF2B5EF4-FFF2-40B4-BE49-F238E27FC236}">
                        <a16:creationId xmlns:a16="http://schemas.microsoft.com/office/drawing/2014/main" id="{0E4FF12F-2A29-52AD-28CD-F19D47526B40}"/>
                      </a:ext>
                    </a:extLst>
                  </p:cNvPr>
                  <p:cNvGrpSpPr/>
                  <p:nvPr/>
                </p:nvGrpSpPr>
                <p:grpSpPr>
                  <a:xfrm>
                    <a:off x="3987800" y="3474720"/>
                    <a:ext cx="640080" cy="1117600"/>
                    <a:chOff x="3987800" y="4429760"/>
                    <a:chExt cx="640080" cy="1117600"/>
                  </a:xfrm>
                  <a:grpFill/>
                </p:grpSpPr>
                <p:sp>
                  <p:nvSpPr>
                    <p:cNvPr id="2453" name="立方体 2452">
                      <a:extLst>
                        <a:ext uri="{FF2B5EF4-FFF2-40B4-BE49-F238E27FC236}">
                          <a16:creationId xmlns:a16="http://schemas.microsoft.com/office/drawing/2014/main" id="{7DFCAC8B-D13C-36A3-38D3-E2D577120547}"/>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54" name="立方体 2453">
                      <a:extLst>
                        <a:ext uri="{FF2B5EF4-FFF2-40B4-BE49-F238E27FC236}">
                          <a16:creationId xmlns:a16="http://schemas.microsoft.com/office/drawing/2014/main" id="{39F18E18-1B8F-D9B5-BE95-0A4A18D0AA4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434" name="组合 2433">
                <a:extLst>
                  <a:ext uri="{FF2B5EF4-FFF2-40B4-BE49-F238E27FC236}">
                    <a16:creationId xmlns:a16="http://schemas.microsoft.com/office/drawing/2014/main" id="{99235B36-DED7-102C-70BB-FCD527F531C6}"/>
                  </a:ext>
                </a:extLst>
              </p:cNvPr>
              <p:cNvGrpSpPr/>
              <p:nvPr/>
            </p:nvGrpSpPr>
            <p:grpSpPr>
              <a:xfrm>
                <a:off x="4602480" y="2143760"/>
                <a:ext cx="802640" cy="2235200"/>
                <a:chOff x="3825240" y="3474720"/>
                <a:chExt cx="802640" cy="2235200"/>
              </a:xfrm>
              <a:grpFill/>
            </p:grpSpPr>
            <p:grpSp>
              <p:nvGrpSpPr>
                <p:cNvPr id="2435" name="组合 2434">
                  <a:extLst>
                    <a:ext uri="{FF2B5EF4-FFF2-40B4-BE49-F238E27FC236}">
                      <a16:creationId xmlns:a16="http://schemas.microsoft.com/office/drawing/2014/main" id="{BF5B4E56-3E1D-86FA-8846-3655C8FB2238}"/>
                    </a:ext>
                  </a:extLst>
                </p:cNvPr>
                <p:cNvGrpSpPr/>
                <p:nvPr/>
              </p:nvGrpSpPr>
              <p:grpSpPr>
                <a:xfrm>
                  <a:off x="3987800" y="3474720"/>
                  <a:ext cx="640080" cy="2072640"/>
                  <a:chOff x="3987800" y="3474720"/>
                  <a:chExt cx="640080" cy="2072640"/>
                </a:xfrm>
                <a:grpFill/>
              </p:grpSpPr>
              <p:grpSp>
                <p:nvGrpSpPr>
                  <p:cNvPr id="2443" name="组合 2442">
                    <a:extLst>
                      <a:ext uri="{FF2B5EF4-FFF2-40B4-BE49-F238E27FC236}">
                        <a16:creationId xmlns:a16="http://schemas.microsoft.com/office/drawing/2014/main" id="{7221DE6B-3252-8332-4FB9-BB4AAC4172C3}"/>
                      </a:ext>
                    </a:extLst>
                  </p:cNvPr>
                  <p:cNvGrpSpPr/>
                  <p:nvPr/>
                </p:nvGrpSpPr>
                <p:grpSpPr>
                  <a:xfrm>
                    <a:off x="3987800" y="4429760"/>
                    <a:ext cx="640080" cy="1117600"/>
                    <a:chOff x="3987800" y="4429760"/>
                    <a:chExt cx="640080" cy="1117600"/>
                  </a:xfrm>
                  <a:grpFill/>
                </p:grpSpPr>
                <p:sp>
                  <p:nvSpPr>
                    <p:cNvPr id="2447" name="立方体 2446">
                      <a:extLst>
                        <a:ext uri="{FF2B5EF4-FFF2-40B4-BE49-F238E27FC236}">
                          <a16:creationId xmlns:a16="http://schemas.microsoft.com/office/drawing/2014/main" id="{7C8976F5-2106-204C-0153-D24AFBFE51F3}"/>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48" name="立方体 2447">
                      <a:extLst>
                        <a:ext uri="{FF2B5EF4-FFF2-40B4-BE49-F238E27FC236}">
                          <a16:creationId xmlns:a16="http://schemas.microsoft.com/office/drawing/2014/main" id="{EDDDFF25-BD47-E3D6-E293-327E2D59A0DA}"/>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44" name="组合 2443">
                    <a:extLst>
                      <a:ext uri="{FF2B5EF4-FFF2-40B4-BE49-F238E27FC236}">
                        <a16:creationId xmlns:a16="http://schemas.microsoft.com/office/drawing/2014/main" id="{35F2BED4-7E70-89E4-C9F3-A1B606B90605}"/>
                      </a:ext>
                    </a:extLst>
                  </p:cNvPr>
                  <p:cNvGrpSpPr/>
                  <p:nvPr/>
                </p:nvGrpSpPr>
                <p:grpSpPr>
                  <a:xfrm>
                    <a:off x="3987800" y="3474720"/>
                    <a:ext cx="640080" cy="1117600"/>
                    <a:chOff x="3987800" y="4429760"/>
                    <a:chExt cx="640080" cy="1117600"/>
                  </a:xfrm>
                  <a:grpFill/>
                </p:grpSpPr>
                <p:sp>
                  <p:nvSpPr>
                    <p:cNvPr id="2445" name="立方体 2444">
                      <a:extLst>
                        <a:ext uri="{FF2B5EF4-FFF2-40B4-BE49-F238E27FC236}">
                          <a16:creationId xmlns:a16="http://schemas.microsoft.com/office/drawing/2014/main" id="{79C1D84D-63EB-0DB9-BB90-0560666527B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46" name="立方体 2445">
                      <a:extLst>
                        <a:ext uri="{FF2B5EF4-FFF2-40B4-BE49-F238E27FC236}">
                          <a16:creationId xmlns:a16="http://schemas.microsoft.com/office/drawing/2014/main" id="{E6A23181-F358-BC37-6AB7-54109B16FCD5}"/>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36" name="组合 2435">
                  <a:extLst>
                    <a:ext uri="{FF2B5EF4-FFF2-40B4-BE49-F238E27FC236}">
                      <a16:creationId xmlns:a16="http://schemas.microsoft.com/office/drawing/2014/main" id="{22B8A94D-7A59-6C1C-AEAF-7F196435DE48}"/>
                    </a:ext>
                  </a:extLst>
                </p:cNvPr>
                <p:cNvGrpSpPr/>
                <p:nvPr/>
              </p:nvGrpSpPr>
              <p:grpSpPr>
                <a:xfrm>
                  <a:off x="3825240" y="3633721"/>
                  <a:ext cx="640080" cy="2076199"/>
                  <a:chOff x="3987800" y="3471161"/>
                  <a:chExt cx="640080" cy="2076199"/>
                </a:xfrm>
                <a:grpFill/>
              </p:grpSpPr>
              <p:grpSp>
                <p:nvGrpSpPr>
                  <p:cNvPr id="2437" name="组合 2436">
                    <a:extLst>
                      <a:ext uri="{FF2B5EF4-FFF2-40B4-BE49-F238E27FC236}">
                        <a16:creationId xmlns:a16="http://schemas.microsoft.com/office/drawing/2014/main" id="{83BBD56B-1DB5-FE72-DAB3-042685BAA19C}"/>
                      </a:ext>
                    </a:extLst>
                  </p:cNvPr>
                  <p:cNvGrpSpPr/>
                  <p:nvPr/>
                </p:nvGrpSpPr>
                <p:grpSpPr>
                  <a:xfrm>
                    <a:off x="3987800" y="4429760"/>
                    <a:ext cx="640080" cy="1117600"/>
                    <a:chOff x="3987800" y="4429760"/>
                    <a:chExt cx="640080" cy="1117600"/>
                  </a:xfrm>
                  <a:grpFill/>
                </p:grpSpPr>
                <p:sp>
                  <p:nvSpPr>
                    <p:cNvPr id="2441" name="立方体 2440">
                      <a:extLst>
                        <a:ext uri="{FF2B5EF4-FFF2-40B4-BE49-F238E27FC236}">
                          <a16:creationId xmlns:a16="http://schemas.microsoft.com/office/drawing/2014/main" id="{FE51743A-34D9-A5B2-6C9B-1B0A3DDE3E6A}"/>
                        </a:ext>
                      </a:extLst>
                    </p:cNvPr>
                    <p:cNvSpPr/>
                    <p:nvPr/>
                  </p:nvSpPr>
                  <p:spPr>
                    <a:xfrm>
                      <a:off x="3987800" y="4907280"/>
                      <a:ext cx="640080" cy="640080"/>
                    </a:xfrm>
                    <a:prstGeom prst="cube">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442" name="立方体 2441">
                      <a:extLst>
                        <a:ext uri="{FF2B5EF4-FFF2-40B4-BE49-F238E27FC236}">
                          <a16:creationId xmlns:a16="http://schemas.microsoft.com/office/drawing/2014/main" id="{880743C3-8B91-130C-1F22-66EA76673705}"/>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38" name="组合 2437">
                    <a:extLst>
                      <a:ext uri="{FF2B5EF4-FFF2-40B4-BE49-F238E27FC236}">
                        <a16:creationId xmlns:a16="http://schemas.microsoft.com/office/drawing/2014/main" id="{01D16CC9-B8D1-76EB-D91F-D4B67F3B7CF0}"/>
                      </a:ext>
                    </a:extLst>
                  </p:cNvPr>
                  <p:cNvGrpSpPr/>
                  <p:nvPr/>
                </p:nvGrpSpPr>
                <p:grpSpPr>
                  <a:xfrm>
                    <a:off x="3987800" y="3471161"/>
                    <a:ext cx="640080" cy="1121159"/>
                    <a:chOff x="3987800" y="4426201"/>
                    <a:chExt cx="640080" cy="1121159"/>
                  </a:xfrm>
                  <a:grpFill/>
                </p:grpSpPr>
                <p:sp>
                  <p:nvSpPr>
                    <p:cNvPr id="2439" name="立方体 2438">
                      <a:extLst>
                        <a:ext uri="{FF2B5EF4-FFF2-40B4-BE49-F238E27FC236}">
                          <a16:creationId xmlns:a16="http://schemas.microsoft.com/office/drawing/2014/main" id="{A5DDDE0F-7F82-570B-FB10-426E3524F1AC}"/>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40" name="立方体 2439">
                      <a:extLst>
                        <a:ext uri="{FF2B5EF4-FFF2-40B4-BE49-F238E27FC236}">
                          <a16:creationId xmlns:a16="http://schemas.microsoft.com/office/drawing/2014/main" id="{29D9F32F-6B5B-9048-B41A-AA7F124AF261}"/>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grpSp>
        <p:nvGrpSpPr>
          <p:cNvPr id="2015" name="组合 2014">
            <a:extLst>
              <a:ext uri="{FF2B5EF4-FFF2-40B4-BE49-F238E27FC236}">
                <a16:creationId xmlns:a16="http://schemas.microsoft.com/office/drawing/2014/main" id="{8673100E-483F-7904-17F8-5DE5513F34D5}"/>
              </a:ext>
            </a:extLst>
          </p:cNvPr>
          <p:cNvGrpSpPr/>
          <p:nvPr/>
        </p:nvGrpSpPr>
        <p:grpSpPr>
          <a:xfrm>
            <a:off x="632746" y="1868297"/>
            <a:ext cx="3617527" cy="1867410"/>
            <a:chOff x="459221" y="1295083"/>
            <a:chExt cx="2210738" cy="1141209"/>
          </a:xfrm>
        </p:grpSpPr>
        <p:grpSp>
          <p:nvGrpSpPr>
            <p:cNvPr id="2148" name="组合 2147">
              <a:extLst>
                <a:ext uri="{FF2B5EF4-FFF2-40B4-BE49-F238E27FC236}">
                  <a16:creationId xmlns:a16="http://schemas.microsoft.com/office/drawing/2014/main" id="{A3E841AD-28CE-7B64-ED0D-D3A9E46F1376}"/>
                </a:ext>
              </a:extLst>
            </p:cNvPr>
            <p:cNvGrpSpPr/>
            <p:nvPr/>
          </p:nvGrpSpPr>
          <p:grpSpPr>
            <a:xfrm>
              <a:off x="459221" y="1295806"/>
              <a:ext cx="926982" cy="1140486"/>
              <a:chOff x="1539085" y="1138257"/>
              <a:chExt cx="926982" cy="1140486"/>
            </a:xfrm>
          </p:grpSpPr>
          <p:grpSp>
            <p:nvGrpSpPr>
              <p:cNvPr id="2337" name="组合 2336">
                <a:extLst>
                  <a:ext uri="{FF2B5EF4-FFF2-40B4-BE49-F238E27FC236}">
                    <a16:creationId xmlns:a16="http://schemas.microsoft.com/office/drawing/2014/main" id="{34B00D0C-2BA9-E17C-D429-1DF04E52D378}"/>
                  </a:ext>
                </a:extLst>
              </p:cNvPr>
              <p:cNvGrpSpPr/>
              <p:nvPr/>
            </p:nvGrpSpPr>
            <p:grpSpPr>
              <a:xfrm>
                <a:off x="1539085" y="1138257"/>
                <a:ext cx="500888" cy="1140031"/>
                <a:chOff x="4602480" y="1823720"/>
                <a:chExt cx="1122680" cy="2555240"/>
              </a:xfrm>
            </p:grpSpPr>
            <p:grpSp>
              <p:nvGrpSpPr>
                <p:cNvPr id="2400" name="组合 2399">
                  <a:extLst>
                    <a:ext uri="{FF2B5EF4-FFF2-40B4-BE49-F238E27FC236}">
                      <a16:creationId xmlns:a16="http://schemas.microsoft.com/office/drawing/2014/main" id="{7F5959EB-3FE5-8CC0-03E0-0CCB60E7CA70}"/>
                    </a:ext>
                  </a:extLst>
                </p:cNvPr>
                <p:cNvGrpSpPr/>
                <p:nvPr/>
              </p:nvGrpSpPr>
              <p:grpSpPr>
                <a:xfrm>
                  <a:off x="4922520" y="1823720"/>
                  <a:ext cx="802640" cy="2235200"/>
                  <a:chOff x="3825240" y="3474720"/>
                  <a:chExt cx="802640" cy="2235200"/>
                </a:xfrm>
              </p:grpSpPr>
              <p:grpSp>
                <p:nvGrpSpPr>
                  <p:cNvPr id="2416" name="组合 2415">
                    <a:extLst>
                      <a:ext uri="{FF2B5EF4-FFF2-40B4-BE49-F238E27FC236}">
                        <a16:creationId xmlns:a16="http://schemas.microsoft.com/office/drawing/2014/main" id="{51A7AB71-84B7-3210-D910-EBF9CBDEDCFD}"/>
                      </a:ext>
                    </a:extLst>
                  </p:cNvPr>
                  <p:cNvGrpSpPr/>
                  <p:nvPr/>
                </p:nvGrpSpPr>
                <p:grpSpPr>
                  <a:xfrm>
                    <a:off x="3987800" y="3474720"/>
                    <a:ext cx="640080" cy="2072640"/>
                    <a:chOff x="3987800" y="3474720"/>
                    <a:chExt cx="640080" cy="2072640"/>
                  </a:xfrm>
                </p:grpSpPr>
                <p:grpSp>
                  <p:nvGrpSpPr>
                    <p:cNvPr id="2424" name="组合 2423">
                      <a:extLst>
                        <a:ext uri="{FF2B5EF4-FFF2-40B4-BE49-F238E27FC236}">
                          <a16:creationId xmlns:a16="http://schemas.microsoft.com/office/drawing/2014/main" id="{6622527E-9B73-6E30-23DA-D897DC154534}"/>
                        </a:ext>
                      </a:extLst>
                    </p:cNvPr>
                    <p:cNvGrpSpPr/>
                    <p:nvPr/>
                  </p:nvGrpSpPr>
                  <p:grpSpPr>
                    <a:xfrm>
                      <a:off x="3987800" y="4429760"/>
                      <a:ext cx="640080" cy="1117600"/>
                      <a:chOff x="3987800" y="4429760"/>
                      <a:chExt cx="640080" cy="1117600"/>
                    </a:xfrm>
                  </p:grpSpPr>
                  <p:sp>
                    <p:nvSpPr>
                      <p:cNvPr id="2428" name="立方体 2427">
                        <a:extLst>
                          <a:ext uri="{FF2B5EF4-FFF2-40B4-BE49-F238E27FC236}">
                            <a16:creationId xmlns:a16="http://schemas.microsoft.com/office/drawing/2014/main" id="{87641506-4505-D18D-3C81-3AFB31CC4917}"/>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29" name="立方体 2428">
                        <a:extLst>
                          <a:ext uri="{FF2B5EF4-FFF2-40B4-BE49-F238E27FC236}">
                            <a16:creationId xmlns:a16="http://schemas.microsoft.com/office/drawing/2014/main" id="{D0ECBBFB-E772-67CB-71AA-BFE12C31EFA3}"/>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25" name="组合 2424">
                      <a:extLst>
                        <a:ext uri="{FF2B5EF4-FFF2-40B4-BE49-F238E27FC236}">
                          <a16:creationId xmlns:a16="http://schemas.microsoft.com/office/drawing/2014/main" id="{5876E64D-15E7-839B-BC50-2A73E46E13A2}"/>
                        </a:ext>
                      </a:extLst>
                    </p:cNvPr>
                    <p:cNvGrpSpPr/>
                    <p:nvPr/>
                  </p:nvGrpSpPr>
                  <p:grpSpPr>
                    <a:xfrm>
                      <a:off x="3987800" y="3474720"/>
                      <a:ext cx="640080" cy="1117600"/>
                      <a:chOff x="3987800" y="4429760"/>
                      <a:chExt cx="640080" cy="1117600"/>
                    </a:xfrm>
                  </p:grpSpPr>
                  <p:sp>
                    <p:nvSpPr>
                      <p:cNvPr id="2426" name="立方体 2425">
                        <a:extLst>
                          <a:ext uri="{FF2B5EF4-FFF2-40B4-BE49-F238E27FC236}">
                            <a16:creationId xmlns:a16="http://schemas.microsoft.com/office/drawing/2014/main" id="{5510A282-3E10-0116-BEEC-96FF158DBBA3}"/>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27" name="立方体 2426">
                        <a:extLst>
                          <a:ext uri="{FF2B5EF4-FFF2-40B4-BE49-F238E27FC236}">
                            <a16:creationId xmlns:a16="http://schemas.microsoft.com/office/drawing/2014/main" id="{3E738FE3-B2B5-BEE8-DD59-0330F83B7773}"/>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17" name="组合 2416">
                    <a:extLst>
                      <a:ext uri="{FF2B5EF4-FFF2-40B4-BE49-F238E27FC236}">
                        <a16:creationId xmlns:a16="http://schemas.microsoft.com/office/drawing/2014/main" id="{E2C8A34F-DEEE-83C1-52D3-BA49DB53A4E3}"/>
                      </a:ext>
                    </a:extLst>
                  </p:cNvPr>
                  <p:cNvGrpSpPr/>
                  <p:nvPr/>
                </p:nvGrpSpPr>
                <p:grpSpPr>
                  <a:xfrm>
                    <a:off x="3825240" y="3637280"/>
                    <a:ext cx="640080" cy="2072640"/>
                    <a:chOff x="3987800" y="3474720"/>
                    <a:chExt cx="640080" cy="2072640"/>
                  </a:xfrm>
                </p:grpSpPr>
                <p:grpSp>
                  <p:nvGrpSpPr>
                    <p:cNvPr id="2418" name="组合 2417">
                      <a:extLst>
                        <a:ext uri="{FF2B5EF4-FFF2-40B4-BE49-F238E27FC236}">
                          <a16:creationId xmlns:a16="http://schemas.microsoft.com/office/drawing/2014/main" id="{2B2B1A8F-5BA6-51F4-937C-3BCA679520AE}"/>
                        </a:ext>
                      </a:extLst>
                    </p:cNvPr>
                    <p:cNvGrpSpPr/>
                    <p:nvPr/>
                  </p:nvGrpSpPr>
                  <p:grpSpPr>
                    <a:xfrm>
                      <a:off x="3987800" y="4429760"/>
                      <a:ext cx="640080" cy="1117600"/>
                      <a:chOff x="3987800" y="4429760"/>
                      <a:chExt cx="640080" cy="1117600"/>
                    </a:xfrm>
                  </p:grpSpPr>
                  <p:sp>
                    <p:nvSpPr>
                      <p:cNvPr id="2422" name="立方体 2421">
                        <a:extLst>
                          <a:ext uri="{FF2B5EF4-FFF2-40B4-BE49-F238E27FC236}">
                            <a16:creationId xmlns:a16="http://schemas.microsoft.com/office/drawing/2014/main" id="{B9D6ED41-A6F5-5196-1B2D-1FA44553BD48}"/>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23" name="立方体 2422">
                        <a:extLst>
                          <a:ext uri="{FF2B5EF4-FFF2-40B4-BE49-F238E27FC236}">
                            <a16:creationId xmlns:a16="http://schemas.microsoft.com/office/drawing/2014/main" id="{CF814EFB-055B-1F97-5720-D4D0A6249757}"/>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19" name="组合 2418">
                      <a:extLst>
                        <a:ext uri="{FF2B5EF4-FFF2-40B4-BE49-F238E27FC236}">
                          <a16:creationId xmlns:a16="http://schemas.microsoft.com/office/drawing/2014/main" id="{19A98F4A-53A2-F8D4-33EF-3AE2E86726FD}"/>
                        </a:ext>
                      </a:extLst>
                    </p:cNvPr>
                    <p:cNvGrpSpPr/>
                    <p:nvPr/>
                  </p:nvGrpSpPr>
                  <p:grpSpPr>
                    <a:xfrm>
                      <a:off x="3987800" y="3474720"/>
                      <a:ext cx="640080" cy="1117600"/>
                      <a:chOff x="3987800" y="4429760"/>
                      <a:chExt cx="640080" cy="1117600"/>
                    </a:xfrm>
                  </p:grpSpPr>
                  <p:sp>
                    <p:nvSpPr>
                      <p:cNvPr id="2420" name="立方体 2419">
                        <a:extLst>
                          <a:ext uri="{FF2B5EF4-FFF2-40B4-BE49-F238E27FC236}">
                            <a16:creationId xmlns:a16="http://schemas.microsoft.com/office/drawing/2014/main" id="{C5CCE34C-F526-33C4-6A35-4D61E00077F7}"/>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21" name="立方体 2420">
                        <a:extLst>
                          <a:ext uri="{FF2B5EF4-FFF2-40B4-BE49-F238E27FC236}">
                            <a16:creationId xmlns:a16="http://schemas.microsoft.com/office/drawing/2014/main" id="{7DFEC77C-C08C-1724-A5A5-E08FE36B2C16}"/>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401" name="组合 2400">
                  <a:extLst>
                    <a:ext uri="{FF2B5EF4-FFF2-40B4-BE49-F238E27FC236}">
                      <a16:creationId xmlns:a16="http://schemas.microsoft.com/office/drawing/2014/main" id="{CF69761B-965C-2775-71A8-C539D496C195}"/>
                    </a:ext>
                  </a:extLst>
                </p:cNvPr>
                <p:cNvGrpSpPr/>
                <p:nvPr/>
              </p:nvGrpSpPr>
              <p:grpSpPr>
                <a:xfrm>
                  <a:off x="4602480" y="2143760"/>
                  <a:ext cx="802640" cy="2235200"/>
                  <a:chOff x="3825240" y="3474720"/>
                  <a:chExt cx="802640" cy="2235200"/>
                </a:xfrm>
              </p:grpSpPr>
              <p:grpSp>
                <p:nvGrpSpPr>
                  <p:cNvPr id="2402" name="组合 2401">
                    <a:extLst>
                      <a:ext uri="{FF2B5EF4-FFF2-40B4-BE49-F238E27FC236}">
                        <a16:creationId xmlns:a16="http://schemas.microsoft.com/office/drawing/2014/main" id="{5F8F57A0-45DD-F9D8-4709-5B1C119AC796}"/>
                      </a:ext>
                    </a:extLst>
                  </p:cNvPr>
                  <p:cNvGrpSpPr/>
                  <p:nvPr/>
                </p:nvGrpSpPr>
                <p:grpSpPr>
                  <a:xfrm>
                    <a:off x="3987800" y="3474720"/>
                    <a:ext cx="640080" cy="2072640"/>
                    <a:chOff x="3987800" y="3474720"/>
                    <a:chExt cx="640080" cy="2072640"/>
                  </a:xfrm>
                </p:grpSpPr>
                <p:grpSp>
                  <p:nvGrpSpPr>
                    <p:cNvPr id="2410" name="组合 2409">
                      <a:extLst>
                        <a:ext uri="{FF2B5EF4-FFF2-40B4-BE49-F238E27FC236}">
                          <a16:creationId xmlns:a16="http://schemas.microsoft.com/office/drawing/2014/main" id="{FA9BF41B-6055-B642-E17E-2F8151A566DA}"/>
                        </a:ext>
                      </a:extLst>
                    </p:cNvPr>
                    <p:cNvGrpSpPr/>
                    <p:nvPr/>
                  </p:nvGrpSpPr>
                  <p:grpSpPr>
                    <a:xfrm>
                      <a:off x="3987800" y="4429760"/>
                      <a:ext cx="640080" cy="1117600"/>
                      <a:chOff x="3987800" y="4429760"/>
                      <a:chExt cx="640080" cy="1117600"/>
                    </a:xfrm>
                  </p:grpSpPr>
                  <p:sp>
                    <p:nvSpPr>
                      <p:cNvPr id="2414" name="立方体 2413">
                        <a:extLst>
                          <a:ext uri="{FF2B5EF4-FFF2-40B4-BE49-F238E27FC236}">
                            <a16:creationId xmlns:a16="http://schemas.microsoft.com/office/drawing/2014/main" id="{D2C8FA84-3B6F-E962-60F9-A5881CC67F3F}"/>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15" name="立方体 2414">
                        <a:extLst>
                          <a:ext uri="{FF2B5EF4-FFF2-40B4-BE49-F238E27FC236}">
                            <a16:creationId xmlns:a16="http://schemas.microsoft.com/office/drawing/2014/main" id="{C1E81A68-5A9C-B3CF-7595-724071D15B44}"/>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11" name="组合 2410">
                      <a:extLst>
                        <a:ext uri="{FF2B5EF4-FFF2-40B4-BE49-F238E27FC236}">
                          <a16:creationId xmlns:a16="http://schemas.microsoft.com/office/drawing/2014/main" id="{71ECBFCC-6377-C36E-4CE2-7625A7040909}"/>
                        </a:ext>
                      </a:extLst>
                    </p:cNvPr>
                    <p:cNvGrpSpPr/>
                    <p:nvPr/>
                  </p:nvGrpSpPr>
                  <p:grpSpPr>
                    <a:xfrm>
                      <a:off x="3987800" y="3474720"/>
                      <a:ext cx="640080" cy="1117600"/>
                      <a:chOff x="3987800" y="4429760"/>
                      <a:chExt cx="640080" cy="1117600"/>
                    </a:xfrm>
                  </p:grpSpPr>
                  <p:sp>
                    <p:nvSpPr>
                      <p:cNvPr id="2412" name="立方体 2411">
                        <a:extLst>
                          <a:ext uri="{FF2B5EF4-FFF2-40B4-BE49-F238E27FC236}">
                            <a16:creationId xmlns:a16="http://schemas.microsoft.com/office/drawing/2014/main" id="{6320D6FB-AB52-64D8-0A9E-94D60A91CF3E}"/>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13" name="立方体 2412">
                        <a:extLst>
                          <a:ext uri="{FF2B5EF4-FFF2-40B4-BE49-F238E27FC236}">
                            <a16:creationId xmlns:a16="http://schemas.microsoft.com/office/drawing/2014/main" id="{B8782ED8-92FF-14E4-E13F-B26D126888B8}"/>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403" name="组合 2402">
                    <a:extLst>
                      <a:ext uri="{FF2B5EF4-FFF2-40B4-BE49-F238E27FC236}">
                        <a16:creationId xmlns:a16="http://schemas.microsoft.com/office/drawing/2014/main" id="{56318F8D-655B-0ED4-2CA8-8181F79AE8F3}"/>
                      </a:ext>
                    </a:extLst>
                  </p:cNvPr>
                  <p:cNvGrpSpPr/>
                  <p:nvPr/>
                </p:nvGrpSpPr>
                <p:grpSpPr>
                  <a:xfrm>
                    <a:off x="3825240" y="3633721"/>
                    <a:ext cx="640080" cy="2076199"/>
                    <a:chOff x="3987800" y="3471161"/>
                    <a:chExt cx="640080" cy="2076199"/>
                  </a:xfrm>
                </p:grpSpPr>
                <p:grpSp>
                  <p:nvGrpSpPr>
                    <p:cNvPr id="2404" name="组合 2403">
                      <a:extLst>
                        <a:ext uri="{FF2B5EF4-FFF2-40B4-BE49-F238E27FC236}">
                          <a16:creationId xmlns:a16="http://schemas.microsoft.com/office/drawing/2014/main" id="{77A07E36-8ACD-58F3-33A2-E52CBBDD909C}"/>
                        </a:ext>
                      </a:extLst>
                    </p:cNvPr>
                    <p:cNvGrpSpPr/>
                    <p:nvPr/>
                  </p:nvGrpSpPr>
                  <p:grpSpPr>
                    <a:xfrm>
                      <a:off x="3987800" y="4429760"/>
                      <a:ext cx="640080" cy="1117600"/>
                      <a:chOff x="3987800" y="4429760"/>
                      <a:chExt cx="640080" cy="1117600"/>
                    </a:xfrm>
                  </p:grpSpPr>
                  <p:sp>
                    <p:nvSpPr>
                      <p:cNvPr id="2408" name="立方体 2407">
                        <a:extLst>
                          <a:ext uri="{FF2B5EF4-FFF2-40B4-BE49-F238E27FC236}">
                            <a16:creationId xmlns:a16="http://schemas.microsoft.com/office/drawing/2014/main" id="{7DA5A1C7-C9CE-B913-3E97-B579E8478374}"/>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09" name="立方体 2408">
                        <a:extLst>
                          <a:ext uri="{FF2B5EF4-FFF2-40B4-BE49-F238E27FC236}">
                            <a16:creationId xmlns:a16="http://schemas.microsoft.com/office/drawing/2014/main" id="{B8910C6E-9217-5175-CD2E-FD1A0ABD01E0}"/>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405" name="组合 2404">
                      <a:extLst>
                        <a:ext uri="{FF2B5EF4-FFF2-40B4-BE49-F238E27FC236}">
                          <a16:creationId xmlns:a16="http://schemas.microsoft.com/office/drawing/2014/main" id="{2E99F529-44E2-AC17-0CB6-C012B9AB84BE}"/>
                        </a:ext>
                      </a:extLst>
                    </p:cNvPr>
                    <p:cNvGrpSpPr/>
                    <p:nvPr/>
                  </p:nvGrpSpPr>
                  <p:grpSpPr>
                    <a:xfrm>
                      <a:off x="3987800" y="3471161"/>
                      <a:ext cx="640080" cy="1121159"/>
                      <a:chOff x="3987800" y="4426201"/>
                      <a:chExt cx="640080" cy="1121159"/>
                    </a:xfrm>
                  </p:grpSpPr>
                  <p:sp>
                    <p:nvSpPr>
                      <p:cNvPr id="2406" name="立方体 2405">
                        <a:extLst>
                          <a:ext uri="{FF2B5EF4-FFF2-40B4-BE49-F238E27FC236}">
                            <a16:creationId xmlns:a16="http://schemas.microsoft.com/office/drawing/2014/main" id="{991C83F3-F37A-D9E1-0B97-F237FACA656D}"/>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407" name="立方体 2406">
                        <a:extLst>
                          <a:ext uri="{FF2B5EF4-FFF2-40B4-BE49-F238E27FC236}">
                            <a16:creationId xmlns:a16="http://schemas.microsoft.com/office/drawing/2014/main" id="{A86FEC2A-3C7D-E596-8DFD-95BC8BAB6E11}"/>
                          </a:ext>
                        </a:extLst>
                      </p:cNvPr>
                      <p:cNvSpPr/>
                      <p:nvPr/>
                    </p:nvSpPr>
                    <p:spPr>
                      <a:xfrm>
                        <a:off x="3987800" y="4426201"/>
                        <a:ext cx="640080" cy="640079"/>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338" name="组合 2337">
                <a:extLst>
                  <a:ext uri="{FF2B5EF4-FFF2-40B4-BE49-F238E27FC236}">
                    <a16:creationId xmlns:a16="http://schemas.microsoft.com/office/drawing/2014/main" id="{C72C5957-2016-C5B7-4DA0-930442AF2C81}"/>
                  </a:ext>
                </a:extLst>
              </p:cNvPr>
              <p:cNvGrpSpPr/>
              <p:nvPr/>
            </p:nvGrpSpPr>
            <p:grpSpPr>
              <a:xfrm>
                <a:off x="1752132" y="1138712"/>
                <a:ext cx="500888" cy="1140031"/>
                <a:chOff x="4602480" y="1823720"/>
                <a:chExt cx="1122680" cy="2555240"/>
              </a:xfrm>
            </p:grpSpPr>
            <p:grpSp>
              <p:nvGrpSpPr>
                <p:cNvPr id="2370" name="组合 2369">
                  <a:extLst>
                    <a:ext uri="{FF2B5EF4-FFF2-40B4-BE49-F238E27FC236}">
                      <a16:creationId xmlns:a16="http://schemas.microsoft.com/office/drawing/2014/main" id="{7428F852-015C-D657-F3CA-FEE6534463A4}"/>
                    </a:ext>
                  </a:extLst>
                </p:cNvPr>
                <p:cNvGrpSpPr/>
                <p:nvPr/>
              </p:nvGrpSpPr>
              <p:grpSpPr>
                <a:xfrm>
                  <a:off x="4922520" y="1823720"/>
                  <a:ext cx="802640" cy="2235200"/>
                  <a:chOff x="3825240" y="3474720"/>
                  <a:chExt cx="802640" cy="2235200"/>
                </a:xfrm>
              </p:grpSpPr>
              <p:grpSp>
                <p:nvGrpSpPr>
                  <p:cNvPr id="2386" name="组合 2385">
                    <a:extLst>
                      <a:ext uri="{FF2B5EF4-FFF2-40B4-BE49-F238E27FC236}">
                        <a16:creationId xmlns:a16="http://schemas.microsoft.com/office/drawing/2014/main" id="{AE6EC57E-C7DA-8B96-F868-64B6E8F1323F}"/>
                      </a:ext>
                    </a:extLst>
                  </p:cNvPr>
                  <p:cNvGrpSpPr/>
                  <p:nvPr/>
                </p:nvGrpSpPr>
                <p:grpSpPr>
                  <a:xfrm>
                    <a:off x="3987800" y="3474720"/>
                    <a:ext cx="640080" cy="2072640"/>
                    <a:chOff x="3987800" y="3474720"/>
                    <a:chExt cx="640080" cy="2072640"/>
                  </a:xfrm>
                </p:grpSpPr>
                <p:grpSp>
                  <p:nvGrpSpPr>
                    <p:cNvPr id="2394" name="组合 2393">
                      <a:extLst>
                        <a:ext uri="{FF2B5EF4-FFF2-40B4-BE49-F238E27FC236}">
                          <a16:creationId xmlns:a16="http://schemas.microsoft.com/office/drawing/2014/main" id="{34F8C868-E964-1568-5173-92F1AE053A8B}"/>
                        </a:ext>
                      </a:extLst>
                    </p:cNvPr>
                    <p:cNvGrpSpPr/>
                    <p:nvPr/>
                  </p:nvGrpSpPr>
                  <p:grpSpPr>
                    <a:xfrm>
                      <a:off x="3987800" y="4429760"/>
                      <a:ext cx="640080" cy="1117600"/>
                      <a:chOff x="3987800" y="4429760"/>
                      <a:chExt cx="640080" cy="1117600"/>
                    </a:xfrm>
                  </p:grpSpPr>
                  <p:sp>
                    <p:nvSpPr>
                      <p:cNvPr id="2398" name="立方体 2397">
                        <a:extLst>
                          <a:ext uri="{FF2B5EF4-FFF2-40B4-BE49-F238E27FC236}">
                            <a16:creationId xmlns:a16="http://schemas.microsoft.com/office/drawing/2014/main" id="{1121C317-135C-6C8B-77CE-65D6CFE98DBE}"/>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99" name="立方体 2398">
                        <a:extLst>
                          <a:ext uri="{FF2B5EF4-FFF2-40B4-BE49-F238E27FC236}">
                            <a16:creationId xmlns:a16="http://schemas.microsoft.com/office/drawing/2014/main" id="{59409B33-BC5F-1BA8-2AF1-39F14BDEECC4}"/>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95" name="组合 2394">
                      <a:extLst>
                        <a:ext uri="{FF2B5EF4-FFF2-40B4-BE49-F238E27FC236}">
                          <a16:creationId xmlns:a16="http://schemas.microsoft.com/office/drawing/2014/main" id="{8A2487A8-3F9C-FE1C-F86A-860AC8CDD0F4}"/>
                        </a:ext>
                      </a:extLst>
                    </p:cNvPr>
                    <p:cNvGrpSpPr/>
                    <p:nvPr/>
                  </p:nvGrpSpPr>
                  <p:grpSpPr>
                    <a:xfrm>
                      <a:off x="3987800" y="3474720"/>
                      <a:ext cx="640080" cy="1117600"/>
                      <a:chOff x="3987800" y="4429760"/>
                      <a:chExt cx="640080" cy="1117600"/>
                    </a:xfrm>
                  </p:grpSpPr>
                  <p:sp>
                    <p:nvSpPr>
                      <p:cNvPr id="2396" name="立方体 2395">
                        <a:extLst>
                          <a:ext uri="{FF2B5EF4-FFF2-40B4-BE49-F238E27FC236}">
                            <a16:creationId xmlns:a16="http://schemas.microsoft.com/office/drawing/2014/main" id="{2B7E95CC-32D3-9948-1D4F-D85EE9C4D606}"/>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97" name="立方体 2396">
                        <a:extLst>
                          <a:ext uri="{FF2B5EF4-FFF2-40B4-BE49-F238E27FC236}">
                            <a16:creationId xmlns:a16="http://schemas.microsoft.com/office/drawing/2014/main" id="{8F769B15-FD0E-7A03-940B-26B5402ADCAD}"/>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87" name="组合 2386">
                    <a:extLst>
                      <a:ext uri="{FF2B5EF4-FFF2-40B4-BE49-F238E27FC236}">
                        <a16:creationId xmlns:a16="http://schemas.microsoft.com/office/drawing/2014/main" id="{6E5AE4AD-BBBD-3876-76A0-91E78D9FCC7E}"/>
                      </a:ext>
                    </a:extLst>
                  </p:cNvPr>
                  <p:cNvGrpSpPr/>
                  <p:nvPr/>
                </p:nvGrpSpPr>
                <p:grpSpPr>
                  <a:xfrm>
                    <a:off x="3825240" y="3637280"/>
                    <a:ext cx="640080" cy="2072640"/>
                    <a:chOff x="3987800" y="3474720"/>
                    <a:chExt cx="640080" cy="2072640"/>
                  </a:xfrm>
                </p:grpSpPr>
                <p:grpSp>
                  <p:nvGrpSpPr>
                    <p:cNvPr id="2388" name="组合 2387">
                      <a:extLst>
                        <a:ext uri="{FF2B5EF4-FFF2-40B4-BE49-F238E27FC236}">
                          <a16:creationId xmlns:a16="http://schemas.microsoft.com/office/drawing/2014/main" id="{EE688DC8-4771-4CAC-AB3D-5BB4BCA9D7DE}"/>
                        </a:ext>
                      </a:extLst>
                    </p:cNvPr>
                    <p:cNvGrpSpPr/>
                    <p:nvPr/>
                  </p:nvGrpSpPr>
                  <p:grpSpPr>
                    <a:xfrm>
                      <a:off x="3987800" y="4429760"/>
                      <a:ext cx="640080" cy="1117600"/>
                      <a:chOff x="3987800" y="4429760"/>
                      <a:chExt cx="640080" cy="1117600"/>
                    </a:xfrm>
                  </p:grpSpPr>
                  <p:sp>
                    <p:nvSpPr>
                      <p:cNvPr id="2392" name="立方体 2391">
                        <a:extLst>
                          <a:ext uri="{FF2B5EF4-FFF2-40B4-BE49-F238E27FC236}">
                            <a16:creationId xmlns:a16="http://schemas.microsoft.com/office/drawing/2014/main" id="{3CD9B2EE-EA56-69F6-BF38-9C0C26AF9BEF}"/>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93" name="立方体 2392">
                        <a:extLst>
                          <a:ext uri="{FF2B5EF4-FFF2-40B4-BE49-F238E27FC236}">
                            <a16:creationId xmlns:a16="http://schemas.microsoft.com/office/drawing/2014/main" id="{541C476D-4347-75D5-806D-FEE0AFE38DB5}"/>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89" name="组合 2388">
                      <a:extLst>
                        <a:ext uri="{FF2B5EF4-FFF2-40B4-BE49-F238E27FC236}">
                          <a16:creationId xmlns:a16="http://schemas.microsoft.com/office/drawing/2014/main" id="{BBC91C59-D864-94A9-D7DC-E3FFAB8CCB47}"/>
                        </a:ext>
                      </a:extLst>
                    </p:cNvPr>
                    <p:cNvGrpSpPr/>
                    <p:nvPr/>
                  </p:nvGrpSpPr>
                  <p:grpSpPr>
                    <a:xfrm>
                      <a:off x="3987800" y="3474720"/>
                      <a:ext cx="640080" cy="1117600"/>
                      <a:chOff x="3987800" y="4429760"/>
                      <a:chExt cx="640080" cy="1117600"/>
                    </a:xfrm>
                  </p:grpSpPr>
                  <p:sp>
                    <p:nvSpPr>
                      <p:cNvPr id="2390" name="立方体 2389">
                        <a:extLst>
                          <a:ext uri="{FF2B5EF4-FFF2-40B4-BE49-F238E27FC236}">
                            <a16:creationId xmlns:a16="http://schemas.microsoft.com/office/drawing/2014/main" id="{EB6C839B-3CDD-4AAB-A82D-778D83F9D100}"/>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91" name="立方体 2390">
                        <a:extLst>
                          <a:ext uri="{FF2B5EF4-FFF2-40B4-BE49-F238E27FC236}">
                            <a16:creationId xmlns:a16="http://schemas.microsoft.com/office/drawing/2014/main" id="{CE1FC0C1-DE8D-AF21-B51F-80EB88F077E3}"/>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371" name="组合 2370">
                  <a:extLst>
                    <a:ext uri="{FF2B5EF4-FFF2-40B4-BE49-F238E27FC236}">
                      <a16:creationId xmlns:a16="http://schemas.microsoft.com/office/drawing/2014/main" id="{33C50321-048A-C050-53E6-50DDC7EF8FAC}"/>
                    </a:ext>
                  </a:extLst>
                </p:cNvPr>
                <p:cNvGrpSpPr/>
                <p:nvPr/>
              </p:nvGrpSpPr>
              <p:grpSpPr>
                <a:xfrm>
                  <a:off x="4602480" y="2143760"/>
                  <a:ext cx="802640" cy="2235200"/>
                  <a:chOff x="3825240" y="3474720"/>
                  <a:chExt cx="802640" cy="2235200"/>
                </a:xfrm>
              </p:grpSpPr>
              <p:grpSp>
                <p:nvGrpSpPr>
                  <p:cNvPr id="2372" name="组合 2371">
                    <a:extLst>
                      <a:ext uri="{FF2B5EF4-FFF2-40B4-BE49-F238E27FC236}">
                        <a16:creationId xmlns:a16="http://schemas.microsoft.com/office/drawing/2014/main" id="{A4E4DC11-1ADD-9BAD-7D1E-04D93A6209BB}"/>
                      </a:ext>
                    </a:extLst>
                  </p:cNvPr>
                  <p:cNvGrpSpPr/>
                  <p:nvPr/>
                </p:nvGrpSpPr>
                <p:grpSpPr>
                  <a:xfrm>
                    <a:off x="3987800" y="3474720"/>
                    <a:ext cx="640080" cy="2072640"/>
                    <a:chOff x="3987800" y="3474720"/>
                    <a:chExt cx="640080" cy="2072640"/>
                  </a:xfrm>
                </p:grpSpPr>
                <p:grpSp>
                  <p:nvGrpSpPr>
                    <p:cNvPr id="2380" name="组合 2379">
                      <a:extLst>
                        <a:ext uri="{FF2B5EF4-FFF2-40B4-BE49-F238E27FC236}">
                          <a16:creationId xmlns:a16="http://schemas.microsoft.com/office/drawing/2014/main" id="{F9534929-0A8B-976A-0348-82056FBB7AFC}"/>
                        </a:ext>
                      </a:extLst>
                    </p:cNvPr>
                    <p:cNvGrpSpPr/>
                    <p:nvPr/>
                  </p:nvGrpSpPr>
                  <p:grpSpPr>
                    <a:xfrm>
                      <a:off x="3987800" y="4429760"/>
                      <a:ext cx="640080" cy="1117600"/>
                      <a:chOff x="3987800" y="4429760"/>
                      <a:chExt cx="640080" cy="1117600"/>
                    </a:xfrm>
                  </p:grpSpPr>
                  <p:sp>
                    <p:nvSpPr>
                      <p:cNvPr id="2384" name="立方体 2383">
                        <a:extLst>
                          <a:ext uri="{FF2B5EF4-FFF2-40B4-BE49-F238E27FC236}">
                            <a16:creationId xmlns:a16="http://schemas.microsoft.com/office/drawing/2014/main" id="{D6723629-FCD8-89A0-CF05-E3E54D4B4B1D}"/>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85" name="立方体 2384">
                        <a:extLst>
                          <a:ext uri="{FF2B5EF4-FFF2-40B4-BE49-F238E27FC236}">
                            <a16:creationId xmlns:a16="http://schemas.microsoft.com/office/drawing/2014/main" id="{0322BB07-E8A9-0645-166E-19816C9C7ED7}"/>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81" name="组合 2380">
                      <a:extLst>
                        <a:ext uri="{FF2B5EF4-FFF2-40B4-BE49-F238E27FC236}">
                          <a16:creationId xmlns:a16="http://schemas.microsoft.com/office/drawing/2014/main" id="{97F5ED8F-C24D-F44D-6343-B51993F926C7}"/>
                        </a:ext>
                      </a:extLst>
                    </p:cNvPr>
                    <p:cNvGrpSpPr/>
                    <p:nvPr/>
                  </p:nvGrpSpPr>
                  <p:grpSpPr>
                    <a:xfrm>
                      <a:off x="3987800" y="3474720"/>
                      <a:ext cx="640080" cy="1117600"/>
                      <a:chOff x="3987800" y="4429760"/>
                      <a:chExt cx="640080" cy="1117600"/>
                    </a:xfrm>
                  </p:grpSpPr>
                  <p:sp>
                    <p:nvSpPr>
                      <p:cNvPr id="2382" name="立方体 2381">
                        <a:extLst>
                          <a:ext uri="{FF2B5EF4-FFF2-40B4-BE49-F238E27FC236}">
                            <a16:creationId xmlns:a16="http://schemas.microsoft.com/office/drawing/2014/main" id="{591B5EB3-7BCE-A373-8F06-B02D9BB6519C}"/>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83" name="立方体 2382">
                        <a:extLst>
                          <a:ext uri="{FF2B5EF4-FFF2-40B4-BE49-F238E27FC236}">
                            <a16:creationId xmlns:a16="http://schemas.microsoft.com/office/drawing/2014/main" id="{5B8B6F54-E72A-1272-8CF3-E620E896A69F}"/>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73" name="组合 2372">
                    <a:extLst>
                      <a:ext uri="{FF2B5EF4-FFF2-40B4-BE49-F238E27FC236}">
                        <a16:creationId xmlns:a16="http://schemas.microsoft.com/office/drawing/2014/main" id="{2737F447-3CDA-5500-9609-9E9021EC0711}"/>
                      </a:ext>
                    </a:extLst>
                  </p:cNvPr>
                  <p:cNvGrpSpPr/>
                  <p:nvPr/>
                </p:nvGrpSpPr>
                <p:grpSpPr>
                  <a:xfrm>
                    <a:off x="3825240" y="3632535"/>
                    <a:ext cx="640080" cy="2077385"/>
                    <a:chOff x="3987800" y="3469975"/>
                    <a:chExt cx="640080" cy="2077385"/>
                  </a:xfrm>
                </p:grpSpPr>
                <p:grpSp>
                  <p:nvGrpSpPr>
                    <p:cNvPr id="2374" name="组合 2373">
                      <a:extLst>
                        <a:ext uri="{FF2B5EF4-FFF2-40B4-BE49-F238E27FC236}">
                          <a16:creationId xmlns:a16="http://schemas.microsoft.com/office/drawing/2014/main" id="{0C0CE225-176D-457D-AB1A-E6ABAA4AA731}"/>
                        </a:ext>
                      </a:extLst>
                    </p:cNvPr>
                    <p:cNvGrpSpPr/>
                    <p:nvPr/>
                  </p:nvGrpSpPr>
                  <p:grpSpPr>
                    <a:xfrm>
                      <a:off x="3987800" y="4429760"/>
                      <a:ext cx="640080" cy="1117600"/>
                      <a:chOff x="3987800" y="4429760"/>
                      <a:chExt cx="640080" cy="1117600"/>
                    </a:xfrm>
                  </p:grpSpPr>
                  <p:sp>
                    <p:nvSpPr>
                      <p:cNvPr id="2378" name="立方体 2377">
                        <a:extLst>
                          <a:ext uri="{FF2B5EF4-FFF2-40B4-BE49-F238E27FC236}">
                            <a16:creationId xmlns:a16="http://schemas.microsoft.com/office/drawing/2014/main" id="{7164F8F7-1A38-3A41-F779-EC953F65EED5}"/>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79" name="立方体 2378">
                        <a:extLst>
                          <a:ext uri="{FF2B5EF4-FFF2-40B4-BE49-F238E27FC236}">
                            <a16:creationId xmlns:a16="http://schemas.microsoft.com/office/drawing/2014/main" id="{D8A45AC0-DE98-E863-87C4-3031C80B50FE}"/>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75" name="组合 2374">
                      <a:extLst>
                        <a:ext uri="{FF2B5EF4-FFF2-40B4-BE49-F238E27FC236}">
                          <a16:creationId xmlns:a16="http://schemas.microsoft.com/office/drawing/2014/main" id="{3669436C-3B38-6D47-C19B-C1E73A299352}"/>
                        </a:ext>
                      </a:extLst>
                    </p:cNvPr>
                    <p:cNvGrpSpPr/>
                    <p:nvPr/>
                  </p:nvGrpSpPr>
                  <p:grpSpPr>
                    <a:xfrm>
                      <a:off x="3987800" y="3469975"/>
                      <a:ext cx="640080" cy="1122345"/>
                      <a:chOff x="3987800" y="4425015"/>
                      <a:chExt cx="640080" cy="1122345"/>
                    </a:xfrm>
                  </p:grpSpPr>
                  <p:sp>
                    <p:nvSpPr>
                      <p:cNvPr id="2376" name="立方体 2375">
                        <a:extLst>
                          <a:ext uri="{FF2B5EF4-FFF2-40B4-BE49-F238E27FC236}">
                            <a16:creationId xmlns:a16="http://schemas.microsoft.com/office/drawing/2014/main" id="{86B11311-8CE5-2E42-E4B9-B627505606C9}"/>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77" name="立方体 2376">
                        <a:extLst>
                          <a:ext uri="{FF2B5EF4-FFF2-40B4-BE49-F238E27FC236}">
                            <a16:creationId xmlns:a16="http://schemas.microsoft.com/office/drawing/2014/main" id="{D5290D6A-9204-79B5-44AE-80979C6AEFDD}"/>
                          </a:ext>
                        </a:extLst>
                      </p:cNvPr>
                      <p:cNvSpPr/>
                      <p:nvPr/>
                    </p:nvSpPr>
                    <p:spPr>
                      <a:xfrm>
                        <a:off x="3987800" y="4425015"/>
                        <a:ext cx="640080" cy="640079"/>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grpSp>
              </p:grpSp>
            </p:grpSp>
          </p:grpSp>
          <p:grpSp>
            <p:nvGrpSpPr>
              <p:cNvPr id="2339" name="组合 2338">
                <a:extLst>
                  <a:ext uri="{FF2B5EF4-FFF2-40B4-BE49-F238E27FC236}">
                    <a16:creationId xmlns:a16="http://schemas.microsoft.com/office/drawing/2014/main" id="{1E511C2E-7710-0793-B827-BD7D59764B4C}"/>
                  </a:ext>
                </a:extLst>
              </p:cNvPr>
              <p:cNvGrpSpPr/>
              <p:nvPr/>
            </p:nvGrpSpPr>
            <p:grpSpPr>
              <a:xfrm>
                <a:off x="1965179" y="1138257"/>
                <a:ext cx="500888" cy="1140031"/>
                <a:chOff x="4602480" y="1823720"/>
                <a:chExt cx="1122680" cy="2555240"/>
              </a:xfrm>
            </p:grpSpPr>
            <p:grpSp>
              <p:nvGrpSpPr>
                <p:cNvPr id="2340" name="组合 2339">
                  <a:extLst>
                    <a:ext uri="{FF2B5EF4-FFF2-40B4-BE49-F238E27FC236}">
                      <a16:creationId xmlns:a16="http://schemas.microsoft.com/office/drawing/2014/main" id="{45032718-D4E5-E0A1-8EB4-20271AAE6DAF}"/>
                    </a:ext>
                  </a:extLst>
                </p:cNvPr>
                <p:cNvGrpSpPr/>
                <p:nvPr/>
              </p:nvGrpSpPr>
              <p:grpSpPr>
                <a:xfrm>
                  <a:off x="4922520" y="1823720"/>
                  <a:ext cx="802640" cy="2235200"/>
                  <a:chOff x="3825240" y="3474720"/>
                  <a:chExt cx="802640" cy="2235200"/>
                </a:xfrm>
              </p:grpSpPr>
              <p:grpSp>
                <p:nvGrpSpPr>
                  <p:cNvPr id="2356" name="组合 2355">
                    <a:extLst>
                      <a:ext uri="{FF2B5EF4-FFF2-40B4-BE49-F238E27FC236}">
                        <a16:creationId xmlns:a16="http://schemas.microsoft.com/office/drawing/2014/main" id="{F42CE2BB-A71F-DEBE-3603-870A8F4A051B}"/>
                      </a:ext>
                    </a:extLst>
                  </p:cNvPr>
                  <p:cNvGrpSpPr/>
                  <p:nvPr/>
                </p:nvGrpSpPr>
                <p:grpSpPr>
                  <a:xfrm>
                    <a:off x="3987800" y="3474720"/>
                    <a:ext cx="640080" cy="2072640"/>
                    <a:chOff x="3987800" y="3474720"/>
                    <a:chExt cx="640080" cy="2072640"/>
                  </a:xfrm>
                </p:grpSpPr>
                <p:grpSp>
                  <p:nvGrpSpPr>
                    <p:cNvPr id="2364" name="组合 2363">
                      <a:extLst>
                        <a:ext uri="{FF2B5EF4-FFF2-40B4-BE49-F238E27FC236}">
                          <a16:creationId xmlns:a16="http://schemas.microsoft.com/office/drawing/2014/main" id="{19FDCE73-162B-75B0-A745-7BA27DD1CFA7}"/>
                        </a:ext>
                      </a:extLst>
                    </p:cNvPr>
                    <p:cNvGrpSpPr/>
                    <p:nvPr/>
                  </p:nvGrpSpPr>
                  <p:grpSpPr>
                    <a:xfrm>
                      <a:off x="3987800" y="4429760"/>
                      <a:ext cx="640080" cy="1117600"/>
                      <a:chOff x="3987800" y="4429760"/>
                      <a:chExt cx="640080" cy="1117600"/>
                    </a:xfrm>
                  </p:grpSpPr>
                  <p:sp>
                    <p:nvSpPr>
                      <p:cNvPr id="2368" name="立方体 2367">
                        <a:extLst>
                          <a:ext uri="{FF2B5EF4-FFF2-40B4-BE49-F238E27FC236}">
                            <a16:creationId xmlns:a16="http://schemas.microsoft.com/office/drawing/2014/main" id="{427193CC-D783-84F9-F0F3-65EF6C7F7580}"/>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69" name="立方体 2368">
                        <a:extLst>
                          <a:ext uri="{FF2B5EF4-FFF2-40B4-BE49-F238E27FC236}">
                            <a16:creationId xmlns:a16="http://schemas.microsoft.com/office/drawing/2014/main" id="{33C147A9-F2B8-C2AD-0851-C6152E65745D}"/>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65" name="组合 2364">
                      <a:extLst>
                        <a:ext uri="{FF2B5EF4-FFF2-40B4-BE49-F238E27FC236}">
                          <a16:creationId xmlns:a16="http://schemas.microsoft.com/office/drawing/2014/main" id="{6477A565-B3AB-BAAB-6695-9C0D01B6EF9C}"/>
                        </a:ext>
                      </a:extLst>
                    </p:cNvPr>
                    <p:cNvGrpSpPr/>
                    <p:nvPr/>
                  </p:nvGrpSpPr>
                  <p:grpSpPr>
                    <a:xfrm>
                      <a:off x="3987800" y="3474720"/>
                      <a:ext cx="640080" cy="1117600"/>
                      <a:chOff x="3987800" y="4429760"/>
                      <a:chExt cx="640080" cy="1117600"/>
                    </a:xfrm>
                  </p:grpSpPr>
                  <p:sp>
                    <p:nvSpPr>
                      <p:cNvPr id="2366" name="立方体 2365">
                        <a:extLst>
                          <a:ext uri="{FF2B5EF4-FFF2-40B4-BE49-F238E27FC236}">
                            <a16:creationId xmlns:a16="http://schemas.microsoft.com/office/drawing/2014/main" id="{6219AFC7-2D2A-B99A-7D1E-179805FDC1EC}"/>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67" name="立方体 2366">
                        <a:extLst>
                          <a:ext uri="{FF2B5EF4-FFF2-40B4-BE49-F238E27FC236}">
                            <a16:creationId xmlns:a16="http://schemas.microsoft.com/office/drawing/2014/main" id="{D54F7F9B-F794-E971-D5E8-9B114E11BFE0}"/>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57" name="组合 2356">
                    <a:extLst>
                      <a:ext uri="{FF2B5EF4-FFF2-40B4-BE49-F238E27FC236}">
                        <a16:creationId xmlns:a16="http://schemas.microsoft.com/office/drawing/2014/main" id="{E33F2D1E-A5DB-6EE7-150F-9A75C86702EB}"/>
                      </a:ext>
                    </a:extLst>
                  </p:cNvPr>
                  <p:cNvGrpSpPr/>
                  <p:nvPr/>
                </p:nvGrpSpPr>
                <p:grpSpPr>
                  <a:xfrm>
                    <a:off x="3825240" y="3637280"/>
                    <a:ext cx="640080" cy="2072640"/>
                    <a:chOff x="3987800" y="3474720"/>
                    <a:chExt cx="640080" cy="2072640"/>
                  </a:xfrm>
                </p:grpSpPr>
                <p:grpSp>
                  <p:nvGrpSpPr>
                    <p:cNvPr id="2358" name="组合 2357">
                      <a:extLst>
                        <a:ext uri="{FF2B5EF4-FFF2-40B4-BE49-F238E27FC236}">
                          <a16:creationId xmlns:a16="http://schemas.microsoft.com/office/drawing/2014/main" id="{92727C0B-8B6B-4FC6-2B6E-BCB2418CC145}"/>
                        </a:ext>
                      </a:extLst>
                    </p:cNvPr>
                    <p:cNvGrpSpPr/>
                    <p:nvPr/>
                  </p:nvGrpSpPr>
                  <p:grpSpPr>
                    <a:xfrm>
                      <a:off x="3987800" y="4429760"/>
                      <a:ext cx="640080" cy="1117600"/>
                      <a:chOff x="3987800" y="4429760"/>
                      <a:chExt cx="640080" cy="1117600"/>
                    </a:xfrm>
                  </p:grpSpPr>
                  <p:sp>
                    <p:nvSpPr>
                      <p:cNvPr id="2362" name="立方体 2361">
                        <a:extLst>
                          <a:ext uri="{FF2B5EF4-FFF2-40B4-BE49-F238E27FC236}">
                            <a16:creationId xmlns:a16="http://schemas.microsoft.com/office/drawing/2014/main" id="{7412C835-B530-28F5-5C5E-2AA6D2D437A1}"/>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63" name="立方体 2362">
                        <a:extLst>
                          <a:ext uri="{FF2B5EF4-FFF2-40B4-BE49-F238E27FC236}">
                            <a16:creationId xmlns:a16="http://schemas.microsoft.com/office/drawing/2014/main" id="{A7273B61-2F6B-F207-8C48-558D020F1296}"/>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59" name="组合 2358">
                      <a:extLst>
                        <a:ext uri="{FF2B5EF4-FFF2-40B4-BE49-F238E27FC236}">
                          <a16:creationId xmlns:a16="http://schemas.microsoft.com/office/drawing/2014/main" id="{1A8DB9BE-CCF6-AB98-4AF6-A2F7EC321D40}"/>
                        </a:ext>
                      </a:extLst>
                    </p:cNvPr>
                    <p:cNvGrpSpPr/>
                    <p:nvPr/>
                  </p:nvGrpSpPr>
                  <p:grpSpPr>
                    <a:xfrm>
                      <a:off x="3987800" y="3474720"/>
                      <a:ext cx="640080" cy="1117600"/>
                      <a:chOff x="3987800" y="4429760"/>
                      <a:chExt cx="640080" cy="1117600"/>
                    </a:xfrm>
                  </p:grpSpPr>
                  <p:sp>
                    <p:nvSpPr>
                      <p:cNvPr id="2360" name="立方体 2359">
                        <a:extLst>
                          <a:ext uri="{FF2B5EF4-FFF2-40B4-BE49-F238E27FC236}">
                            <a16:creationId xmlns:a16="http://schemas.microsoft.com/office/drawing/2014/main" id="{3A3AF70D-447B-9017-70E6-3E578C3FF3FA}"/>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61" name="立方体 2360">
                        <a:extLst>
                          <a:ext uri="{FF2B5EF4-FFF2-40B4-BE49-F238E27FC236}">
                            <a16:creationId xmlns:a16="http://schemas.microsoft.com/office/drawing/2014/main" id="{0B6D7659-7129-7601-DB3C-37487D36652D}"/>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341" name="组合 2340">
                  <a:extLst>
                    <a:ext uri="{FF2B5EF4-FFF2-40B4-BE49-F238E27FC236}">
                      <a16:creationId xmlns:a16="http://schemas.microsoft.com/office/drawing/2014/main" id="{C12E2CCE-193A-39A8-D6F1-46A2E9F66DA9}"/>
                    </a:ext>
                  </a:extLst>
                </p:cNvPr>
                <p:cNvGrpSpPr/>
                <p:nvPr/>
              </p:nvGrpSpPr>
              <p:grpSpPr>
                <a:xfrm>
                  <a:off x="4602480" y="2143760"/>
                  <a:ext cx="802640" cy="2235200"/>
                  <a:chOff x="3825240" y="3474720"/>
                  <a:chExt cx="802640" cy="2235200"/>
                </a:xfrm>
              </p:grpSpPr>
              <p:grpSp>
                <p:nvGrpSpPr>
                  <p:cNvPr id="2342" name="组合 2341">
                    <a:extLst>
                      <a:ext uri="{FF2B5EF4-FFF2-40B4-BE49-F238E27FC236}">
                        <a16:creationId xmlns:a16="http://schemas.microsoft.com/office/drawing/2014/main" id="{E083AF2F-62F4-6E49-C7ED-9C90223CCEC1}"/>
                      </a:ext>
                    </a:extLst>
                  </p:cNvPr>
                  <p:cNvGrpSpPr/>
                  <p:nvPr/>
                </p:nvGrpSpPr>
                <p:grpSpPr>
                  <a:xfrm>
                    <a:off x="3987800" y="3474720"/>
                    <a:ext cx="640080" cy="2072640"/>
                    <a:chOff x="3987800" y="3474720"/>
                    <a:chExt cx="640080" cy="2072640"/>
                  </a:xfrm>
                </p:grpSpPr>
                <p:grpSp>
                  <p:nvGrpSpPr>
                    <p:cNvPr id="2350" name="组合 2349">
                      <a:extLst>
                        <a:ext uri="{FF2B5EF4-FFF2-40B4-BE49-F238E27FC236}">
                          <a16:creationId xmlns:a16="http://schemas.microsoft.com/office/drawing/2014/main" id="{9306C4B9-25BE-0079-28E9-341A419F2804}"/>
                        </a:ext>
                      </a:extLst>
                    </p:cNvPr>
                    <p:cNvGrpSpPr/>
                    <p:nvPr/>
                  </p:nvGrpSpPr>
                  <p:grpSpPr>
                    <a:xfrm>
                      <a:off x="3987800" y="4429760"/>
                      <a:ext cx="640080" cy="1117600"/>
                      <a:chOff x="3987800" y="4429760"/>
                      <a:chExt cx="640080" cy="1117600"/>
                    </a:xfrm>
                  </p:grpSpPr>
                  <p:sp>
                    <p:nvSpPr>
                      <p:cNvPr id="2354" name="立方体 2353">
                        <a:extLst>
                          <a:ext uri="{FF2B5EF4-FFF2-40B4-BE49-F238E27FC236}">
                            <a16:creationId xmlns:a16="http://schemas.microsoft.com/office/drawing/2014/main" id="{0F7A0830-E437-7CA3-FDB3-9496A872F479}"/>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55" name="立方体 2354">
                        <a:extLst>
                          <a:ext uri="{FF2B5EF4-FFF2-40B4-BE49-F238E27FC236}">
                            <a16:creationId xmlns:a16="http://schemas.microsoft.com/office/drawing/2014/main" id="{F051F56A-9F83-DD2F-0831-8E0EBBADCF00}"/>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51" name="组合 2350">
                      <a:extLst>
                        <a:ext uri="{FF2B5EF4-FFF2-40B4-BE49-F238E27FC236}">
                          <a16:creationId xmlns:a16="http://schemas.microsoft.com/office/drawing/2014/main" id="{6C0079DE-1F77-C321-2343-7190E2B2A6B8}"/>
                        </a:ext>
                      </a:extLst>
                    </p:cNvPr>
                    <p:cNvGrpSpPr/>
                    <p:nvPr/>
                  </p:nvGrpSpPr>
                  <p:grpSpPr>
                    <a:xfrm>
                      <a:off x="3987800" y="3474720"/>
                      <a:ext cx="640080" cy="1117600"/>
                      <a:chOff x="3987800" y="4429760"/>
                      <a:chExt cx="640080" cy="1117600"/>
                    </a:xfrm>
                  </p:grpSpPr>
                  <p:sp>
                    <p:nvSpPr>
                      <p:cNvPr id="2352" name="立方体 2351">
                        <a:extLst>
                          <a:ext uri="{FF2B5EF4-FFF2-40B4-BE49-F238E27FC236}">
                            <a16:creationId xmlns:a16="http://schemas.microsoft.com/office/drawing/2014/main" id="{871F0482-D797-2C9C-E403-5E750B890DCD}"/>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53" name="立方体 2352">
                        <a:extLst>
                          <a:ext uri="{FF2B5EF4-FFF2-40B4-BE49-F238E27FC236}">
                            <a16:creationId xmlns:a16="http://schemas.microsoft.com/office/drawing/2014/main" id="{1D76A535-F908-2AD3-7D4B-62B8EFB4E444}"/>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43" name="组合 2342">
                    <a:extLst>
                      <a:ext uri="{FF2B5EF4-FFF2-40B4-BE49-F238E27FC236}">
                        <a16:creationId xmlns:a16="http://schemas.microsoft.com/office/drawing/2014/main" id="{9A4CDBE9-EB71-8F8B-9D6A-498472C67202}"/>
                      </a:ext>
                    </a:extLst>
                  </p:cNvPr>
                  <p:cNvGrpSpPr/>
                  <p:nvPr/>
                </p:nvGrpSpPr>
                <p:grpSpPr>
                  <a:xfrm>
                    <a:off x="3825240" y="3633721"/>
                    <a:ext cx="640080" cy="2076199"/>
                    <a:chOff x="3987800" y="3471161"/>
                    <a:chExt cx="640080" cy="2076199"/>
                  </a:xfrm>
                </p:grpSpPr>
                <p:grpSp>
                  <p:nvGrpSpPr>
                    <p:cNvPr id="2344" name="组合 2343">
                      <a:extLst>
                        <a:ext uri="{FF2B5EF4-FFF2-40B4-BE49-F238E27FC236}">
                          <a16:creationId xmlns:a16="http://schemas.microsoft.com/office/drawing/2014/main" id="{E0D747E0-3281-34DC-FFEA-4D9267EF5C90}"/>
                        </a:ext>
                      </a:extLst>
                    </p:cNvPr>
                    <p:cNvGrpSpPr/>
                    <p:nvPr/>
                  </p:nvGrpSpPr>
                  <p:grpSpPr>
                    <a:xfrm>
                      <a:off x="3987800" y="4429760"/>
                      <a:ext cx="640080" cy="1117600"/>
                      <a:chOff x="3987800" y="4429760"/>
                      <a:chExt cx="640080" cy="1117600"/>
                    </a:xfrm>
                  </p:grpSpPr>
                  <p:sp>
                    <p:nvSpPr>
                      <p:cNvPr id="2348" name="立方体 2347">
                        <a:extLst>
                          <a:ext uri="{FF2B5EF4-FFF2-40B4-BE49-F238E27FC236}">
                            <a16:creationId xmlns:a16="http://schemas.microsoft.com/office/drawing/2014/main" id="{C3B420EB-C9F1-299C-3B90-40FE7E0F2838}"/>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49" name="立方体 2348">
                        <a:extLst>
                          <a:ext uri="{FF2B5EF4-FFF2-40B4-BE49-F238E27FC236}">
                            <a16:creationId xmlns:a16="http://schemas.microsoft.com/office/drawing/2014/main" id="{F54D63BF-F2B7-4582-F666-AFCA8FC4FD32}"/>
                          </a:ext>
                        </a:extLst>
                      </p:cNvPr>
                      <p:cNvSpPr/>
                      <p:nvPr/>
                    </p:nvSpPr>
                    <p:spPr>
                      <a:xfrm>
                        <a:off x="3987800" y="442976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45" name="组合 2344">
                      <a:extLst>
                        <a:ext uri="{FF2B5EF4-FFF2-40B4-BE49-F238E27FC236}">
                          <a16:creationId xmlns:a16="http://schemas.microsoft.com/office/drawing/2014/main" id="{F8E9C117-7342-6F98-2481-48ECA42F172B}"/>
                        </a:ext>
                      </a:extLst>
                    </p:cNvPr>
                    <p:cNvGrpSpPr/>
                    <p:nvPr/>
                  </p:nvGrpSpPr>
                  <p:grpSpPr>
                    <a:xfrm>
                      <a:off x="3987800" y="3471161"/>
                      <a:ext cx="640080" cy="1121159"/>
                      <a:chOff x="3987800" y="4426201"/>
                      <a:chExt cx="640080" cy="1121159"/>
                    </a:xfrm>
                  </p:grpSpPr>
                  <p:sp>
                    <p:nvSpPr>
                      <p:cNvPr id="2346" name="立方体 2345">
                        <a:extLst>
                          <a:ext uri="{FF2B5EF4-FFF2-40B4-BE49-F238E27FC236}">
                            <a16:creationId xmlns:a16="http://schemas.microsoft.com/office/drawing/2014/main" id="{9803F8B7-C1AE-CEA4-359B-5C5F0EF9E799}"/>
                          </a:ext>
                        </a:extLst>
                      </p:cNvPr>
                      <p:cNvSpPr/>
                      <p:nvPr/>
                    </p:nvSpPr>
                    <p:spPr>
                      <a:xfrm>
                        <a:off x="3987800" y="4907280"/>
                        <a:ext cx="640080" cy="640080"/>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47" name="立方体 2346">
                        <a:extLst>
                          <a:ext uri="{FF2B5EF4-FFF2-40B4-BE49-F238E27FC236}">
                            <a16:creationId xmlns:a16="http://schemas.microsoft.com/office/drawing/2014/main" id="{59B050CE-6296-5199-62BE-4E0BD7AE169B}"/>
                          </a:ext>
                        </a:extLst>
                      </p:cNvPr>
                      <p:cNvSpPr/>
                      <p:nvPr/>
                    </p:nvSpPr>
                    <p:spPr>
                      <a:xfrm>
                        <a:off x="3987800" y="4426201"/>
                        <a:ext cx="640080" cy="640079"/>
                      </a:xfrm>
                      <a:prstGeom prst="cube">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grpSp>
          <p:nvGrpSpPr>
            <p:cNvPr id="2149" name="组合 2148">
              <a:extLst>
                <a:ext uri="{FF2B5EF4-FFF2-40B4-BE49-F238E27FC236}">
                  <a16:creationId xmlns:a16="http://schemas.microsoft.com/office/drawing/2014/main" id="{B3037945-AF9F-A533-BBFC-81E35B2CFDB4}"/>
                </a:ext>
              </a:extLst>
            </p:cNvPr>
            <p:cNvGrpSpPr/>
            <p:nvPr/>
          </p:nvGrpSpPr>
          <p:grpSpPr>
            <a:xfrm>
              <a:off x="1100837" y="1295195"/>
              <a:ext cx="926982" cy="1140031"/>
              <a:chOff x="2574405" y="1209084"/>
              <a:chExt cx="926982" cy="1140031"/>
            </a:xfrm>
          </p:grpSpPr>
          <p:grpSp>
            <p:nvGrpSpPr>
              <p:cNvPr id="2244" name="组合 2243">
                <a:extLst>
                  <a:ext uri="{FF2B5EF4-FFF2-40B4-BE49-F238E27FC236}">
                    <a16:creationId xmlns:a16="http://schemas.microsoft.com/office/drawing/2014/main" id="{06AB946B-7FBB-97BF-F95C-829C804DC948}"/>
                  </a:ext>
                </a:extLst>
              </p:cNvPr>
              <p:cNvGrpSpPr/>
              <p:nvPr/>
            </p:nvGrpSpPr>
            <p:grpSpPr>
              <a:xfrm>
                <a:off x="2574405" y="1209084"/>
                <a:ext cx="500888" cy="1140031"/>
                <a:chOff x="4602480" y="1823720"/>
                <a:chExt cx="1122680" cy="2555240"/>
              </a:xfrm>
              <a:solidFill>
                <a:srgbClr val="FFC000">
                  <a:lumMod val="40000"/>
                  <a:lumOff val="60000"/>
                </a:srgbClr>
              </a:solidFill>
            </p:grpSpPr>
            <p:grpSp>
              <p:nvGrpSpPr>
                <p:cNvPr id="2307" name="组合 2306">
                  <a:extLst>
                    <a:ext uri="{FF2B5EF4-FFF2-40B4-BE49-F238E27FC236}">
                      <a16:creationId xmlns:a16="http://schemas.microsoft.com/office/drawing/2014/main" id="{ACA4E69E-1500-6857-7F23-2CCE3C7A7327}"/>
                    </a:ext>
                  </a:extLst>
                </p:cNvPr>
                <p:cNvGrpSpPr/>
                <p:nvPr/>
              </p:nvGrpSpPr>
              <p:grpSpPr>
                <a:xfrm>
                  <a:off x="4922520" y="1823720"/>
                  <a:ext cx="802640" cy="2235200"/>
                  <a:chOff x="3825240" y="3474720"/>
                  <a:chExt cx="802640" cy="2235200"/>
                </a:xfrm>
                <a:grpFill/>
              </p:grpSpPr>
              <p:grpSp>
                <p:nvGrpSpPr>
                  <p:cNvPr id="2323" name="组合 2322">
                    <a:extLst>
                      <a:ext uri="{FF2B5EF4-FFF2-40B4-BE49-F238E27FC236}">
                        <a16:creationId xmlns:a16="http://schemas.microsoft.com/office/drawing/2014/main" id="{A7D2CDBC-5A02-C237-A94A-D8AE474E18AC}"/>
                      </a:ext>
                    </a:extLst>
                  </p:cNvPr>
                  <p:cNvGrpSpPr/>
                  <p:nvPr/>
                </p:nvGrpSpPr>
                <p:grpSpPr>
                  <a:xfrm>
                    <a:off x="3987800" y="3474720"/>
                    <a:ext cx="640080" cy="2072640"/>
                    <a:chOff x="3987800" y="3474720"/>
                    <a:chExt cx="640080" cy="2072640"/>
                  </a:xfrm>
                  <a:grpFill/>
                </p:grpSpPr>
                <p:grpSp>
                  <p:nvGrpSpPr>
                    <p:cNvPr id="2331" name="组合 2330">
                      <a:extLst>
                        <a:ext uri="{FF2B5EF4-FFF2-40B4-BE49-F238E27FC236}">
                          <a16:creationId xmlns:a16="http://schemas.microsoft.com/office/drawing/2014/main" id="{0DDCED67-55E3-8381-40E3-AA69F6A5E5A1}"/>
                        </a:ext>
                      </a:extLst>
                    </p:cNvPr>
                    <p:cNvGrpSpPr/>
                    <p:nvPr/>
                  </p:nvGrpSpPr>
                  <p:grpSpPr>
                    <a:xfrm>
                      <a:off x="3987800" y="4429760"/>
                      <a:ext cx="640080" cy="1117600"/>
                      <a:chOff x="3987800" y="4429760"/>
                      <a:chExt cx="640080" cy="1117600"/>
                    </a:xfrm>
                    <a:grpFill/>
                  </p:grpSpPr>
                  <p:sp>
                    <p:nvSpPr>
                      <p:cNvPr id="2335" name="立方体 2334">
                        <a:extLst>
                          <a:ext uri="{FF2B5EF4-FFF2-40B4-BE49-F238E27FC236}">
                            <a16:creationId xmlns:a16="http://schemas.microsoft.com/office/drawing/2014/main" id="{65271AC8-F7AB-4AF8-2947-B290E6271EC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36" name="立方体 2335">
                        <a:extLst>
                          <a:ext uri="{FF2B5EF4-FFF2-40B4-BE49-F238E27FC236}">
                            <a16:creationId xmlns:a16="http://schemas.microsoft.com/office/drawing/2014/main" id="{6AD66C1E-82B6-C8B6-F25E-1DB857E3AF4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32" name="组合 2331">
                      <a:extLst>
                        <a:ext uri="{FF2B5EF4-FFF2-40B4-BE49-F238E27FC236}">
                          <a16:creationId xmlns:a16="http://schemas.microsoft.com/office/drawing/2014/main" id="{B16CCCCB-26D5-2C08-7AE0-170D4196D554}"/>
                        </a:ext>
                      </a:extLst>
                    </p:cNvPr>
                    <p:cNvGrpSpPr/>
                    <p:nvPr/>
                  </p:nvGrpSpPr>
                  <p:grpSpPr>
                    <a:xfrm>
                      <a:off x="3987800" y="3474720"/>
                      <a:ext cx="640080" cy="1117600"/>
                      <a:chOff x="3987800" y="4429760"/>
                      <a:chExt cx="640080" cy="1117600"/>
                    </a:xfrm>
                    <a:grpFill/>
                  </p:grpSpPr>
                  <p:sp>
                    <p:nvSpPr>
                      <p:cNvPr id="2333" name="立方体 2332">
                        <a:extLst>
                          <a:ext uri="{FF2B5EF4-FFF2-40B4-BE49-F238E27FC236}">
                            <a16:creationId xmlns:a16="http://schemas.microsoft.com/office/drawing/2014/main" id="{839A6A1D-B91D-562C-B2EE-AC8708AD3E9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34" name="立方体 2333">
                        <a:extLst>
                          <a:ext uri="{FF2B5EF4-FFF2-40B4-BE49-F238E27FC236}">
                            <a16:creationId xmlns:a16="http://schemas.microsoft.com/office/drawing/2014/main" id="{A6B35DE7-D3D4-2E2D-74F6-B88E98F8639C}"/>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24" name="组合 2323">
                    <a:extLst>
                      <a:ext uri="{FF2B5EF4-FFF2-40B4-BE49-F238E27FC236}">
                        <a16:creationId xmlns:a16="http://schemas.microsoft.com/office/drawing/2014/main" id="{9885E10C-F3E1-88F4-E15D-C61B96D4D6E9}"/>
                      </a:ext>
                    </a:extLst>
                  </p:cNvPr>
                  <p:cNvGrpSpPr/>
                  <p:nvPr/>
                </p:nvGrpSpPr>
                <p:grpSpPr>
                  <a:xfrm>
                    <a:off x="3825240" y="3637280"/>
                    <a:ext cx="640080" cy="2072640"/>
                    <a:chOff x="3987800" y="3474720"/>
                    <a:chExt cx="640080" cy="2072640"/>
                  </a:xfrm>
                  <a:grpFill/>
                </p:grpSpPr>
                <p:grpSp>
                  <p:nvGrpSpPr>
                    <p:cNvPr id="2325" name="组合 2324">
                      <a:extLst>
                        <a:ext uri="{FF2B5EF4-FFF2-40B4-BE49-F238E27FC236}">
                          <a16:creationId xmlns:a16="http://schemas.microsoft.com/office/drawing/2014/main" id="{45546A80-62F0-BEB2-F0B0-5B80A9D3FB74}"/>
                        </a:ext>
                      </a:extLst>
                    </p:cNvPr>
                    <p:cNvGrpSpPr/>
                    <p:nvPr/>
                  </p:nvGrpSpPr>
                  <p:grpSpPr>
                    <a:xfrm>
                      <a:off x="3987800" y="4429760"/>
                      <a:ext cx="640080" cy="1117600"/>
                      <a:chOff x="3987800" y="4429760"/>
                      <a:chExt cx="640080" cy="1117600"/>
                    </a:xfrm>
                    <a:grpFill/>
                  </p:grpSpPr>
                  <p:sp>
                    <p:nvSpPr>
                      <p:cNvPr id="2329" name="立方体 2328">
                        <a:extLst>
                          <a:ext uri="{FF2B5EF4-FFF2-40B4-BE49-F238E27FC236}">
                            <a16:creationId xmlns:a16="http://schemas.microsoft.com/office/drawing/2014/main" id="{FDB69AE7-D379-AB76-4A26-189F94B949C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30" name="立方体 2329">
                        <a:extLst>
                          <a:ext uri="{FF2B5EF4-FFF2-40B4-BE49-F238E27FC236}">
                            <a16:creationId xmlns:a16="http://schemas.microsoft.com/office/drawing/2014/main" id="{759353C9-1A5B-13CE-88AC-C5F50B8C0FD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26" name="组合 2325">
                      <a:extLst>
                        <a:ext uri="{FF2B5EF4-FFF2-40B4-BE49-F238E27FC236}">
                          <a16:creationId xmlns:a16="http://schemas.microsoft.com/office/drawing/2014/main" id="{8DCDE68A-CE9E-1453-AC22-A97A5807D715}"/>
                        </a:ext>
                      </a:extLst>
                    </p:cNvPr>
                    <p:cNvGrpSpPr/>
                    <p:nvPr/>
                  </p:nvGrpSpPr>
                  <p:grpSpPr>
                    <a:xfrm>
                      <a:off x="3987800" y="3474720"/>
                      <a:ext cx="640080" cy="1117600"/>
                      <a:chOff x="3987800" y="4429760"/>
                      <a:chExt cx="640080" cy="1117600"/>
                    </a:xfrm>
                    <a:grpFill/>
                  </p:grpSpPr>
                  <p:sp>
                    <p:nvSpPr>
                      <p:cNvPr id="2327" name="立方体 2326">
                        <a:extLst>
                          <a:ext uri="{FF2B5EF4-FFF2-40B4-BE49-F238E27FC236}">
                            <a16:creationId xmlns:a16="http://schemas.microsoft.com/office/drawing/2014/main" id="{B159F0C3-AFA5-3112-63DF-55ED02FC36EA}"/>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28" name="立方体 2327">
                        <a:extLst>
                          <a:ext uri="{FF2B5EF4-FFF2-40B4-BE49-F238E27FC236}">
                            <a16:creationId xmlns:a16="http://schemas.microsoft.com/office/drawing/2014/main" id="{2B93496E-AD58-4D0B-1037-8071DB6F507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308" name="组合 2307">
                  <a:extLst>
                    <a:ext uri="{FF2B5EF4-FFF2-40B4-BE49-F238E27FC236}">
                      <a16:creationId xmlns:a16="http://schemas.microsoft.com/office/drawing/2014/main" id="{FD87BB45-5CCF-5900-2D86-3F8DABFEF52A}"/>
                    </a:ext>
                  </a:extLst>
                </p:cNvPr>
                <p:cNvGrpSpPr/>
                <p:nvPr/>
              </p:nvGrpSpPr>
              <p:grpSpPr>
                <a:xfrm>
                  <a:off x="4602480" y="2143760"/>
                  <a:ext cx="802640" cy="2235200"/>
                  <a:chOff x="3825240" y="3474720"/>
                  <a:chExt cx="802640" cy="2235200"/>
                </a:xfrm>
                <a:grpFill/>
              </p:grpSpPr>
              <p:grpSp>
                <p:nvGrpSpPr>
                  <p:cNvPr id="2309" name="组合 2308">
                    <a:extLst>
                      <a:ext uri="{FF2B5EF4-FFF2-40B4-BE49-F238E27FC236}">
                        <a16:creationId xmlns:a16="http://schemas.microsoft.com/office/drawing/2014/main" id="{F06B022E-02B0-2DAB-217D-8654CF427E33}"/>
                      </a:ext>
                    </a:extLst>
                  </p:cNvPr>
                  <p:cNvGrpSpPr/>
                  <p:nvPr/>
                </p:nvGrpSpPr>
                <p:grpSpPr>
                  <a:xfrm>
                    <a:off x="3987800" y="3474720"/>
                    <a:ext cx="640080" cy="2072640"/>
                    <a:chOff x="3987800" y="3474720"/>
                    <a:chExt cx="640080" cy="2072640"/>
                  </a:xfrm>
                  <a:grpFill/>
                </p:grpSpPr>
                <p:grpSp>
                  <p:nvGrpSpPr>
                    <p:cNvPr id="2317" name="组合 2316">
                      <a:extLst>
                        <a:ext uri="{FF2B5EF4-FFF2-40B4-BE49-F238E27FC236}">
                          <a16:creationId xmlns:a16="http://schemas.microsoft.com/office/drawing/2014/main" id="{C42D508C-04F1-2BDC-F18F-08AEBDFED284}"/>
                        </a:ext>
                      </a:extLst>
                    </p:cNvPr>
                    <p:cNvGrpSpPr/>
                    <p:nvPr/>
                  </p:nvGrpSpPr>
                  <p:grpSpPr>
                    <a:xfrm>
                      <a:off x="3987800" y="4429760"/>
                      <a:ext cx="640080" cy="1117600"/>
                      <a:chOff x="3987800" y="4429760"/>
                      <a:chExt cx="640080" cy="1117600"/>
                    </a:xfrm>
                    <a:grpFill/>
                  </p:grpSpPr>
                  <p:sp>
                    <p:nvSpPr>
                      <p:cNvPr id="2321" name="立方体 2320">
                        <a:extLst>
                          <a:ext uri="{FF2B5EF4-FFF2-40B4-BE49-F238E27FC236}">
                            <a16:creationId xmlns:a16="http://schemas.microsoft.com/office/drawing/2014/main" id="{4D1E1140-525E-8A3C-9B0F-0B4B4462DD63}"/>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22" name="立方体 2321">
                        <a:extLst>
                          <a:ext uri="{FF2B5EF4-FFF2-40B4-BE49-F238E27FC236}">
                            <a16:creationId xmlns:a16="http://schemas.microsoft.com/office/drawing/2014/main" id="{A9821A9B-F2B4-052F-2030-12D8DC2BA95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18" name="组合 2317">
                      <a:extLst>
                        <a:ext uri="{FF2B5EF4-FFF2-40B4-BE49-F238E27FC236}">
                          <a16:creationId xmlns:a16="http://schemas.microsoft.com/office/drawing/2014/main" id="{67972259-C7B1-6208-14C8-27FE257EDC1F}"/>
                        </a:ext>
                      </a:extLst>
                    </p:cNvPr>
                    <p:cNvGrpSpPr/>
                    <p:nvPr/>
                  </p:nvGrpSpPr>
                  <p:grpSpPr>
                    <a:xfrm>
                      <a:off x="3987800" y="3474720"/>
                      <a:ext cx="640080" cy="1117600"/>
                      <a:chOff x="3987800" y="4429760"/>
                      <a:chExt cx="640080" cy="1117600"/>
                    </a:xfrm>
                    <a:grpFill/>
                  </p:grpSpPr>
                  <p:sp>
                    <p:nvSpPr>
                      <p:cNvPr id="2319" name="立方体 2318">
                        <a:extLst>
                          <a:ext uri="{FF2B5EF4-FFF2-40B4-BE49-F238E27FC236}">
                            <a16:creationId xmlns:a16="http://schemas.microsoft.com/office/drawing/2014/main" id="{434503F3-B0E7-95DA-9AF9-2661D28C513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20" name="立方体 2319">
                        <a:extLst>
                          <a:ext uri="{FF2B5EF4-FFF2-40B4-BE49-F238E27FC236}">
                            <a16:creationId xmlns:a16="http://schemas.microsoft.com/office/drawing/2014/main" id="{42D0F58D-1DBB-A9BC-97DB-BCE5051D40F4}"/>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310" name="组合 2309">
                    <a:extLst>
                      <a:ext uri="{FF2B5EF4-FFF2-40B4-BE49-F238E27FC236}">
                        <a16:creationId xmlns:a16="http://schemas.microsoft.com/office/drawing/2014/main" id="{4BBBF1A9-AC61-C5ED-8741-8ACAEE6A418E}"/>
                      </a:ext>
                    </a:extLst>
                  </p:cNvPr>
                  <p:cNvGrpSpPr/>
                  <p:nvPr/>
                </p:nvGrpSpPr>
                <p:grpSpPr>
                  <a:xfrm>
                    <a:off x="3825240" y="3633721"/>
                    <a:ext cx="640080" cy="2076199"/>
                    <a:chOff x="3987800" y="3471161"/>
                    <a:chExt cx="640080" cy="2076199"/>
                  </a:xfrm>
                  <a:grpFill/>
                </p:grpSpPr>
                <p:grpSp>
                  <p:nvGrpSpPr>
                    <p:cNvPr id="2311" name="组合 2310">
                      <a:extLst>
                        <a:ext uri="{FF2B5EF4-FFF2-40B4-BE49-F238E27FC236}">
                          <a16:creationId xmlns:a16="http://schemas.microsoft.com/office/drawing/2014/main" id="{AD1162EA-6248-5B60-4C1D-F9DFD2333423}"/>
                        </a:ext>
                      </a:extLst>
                    </p:cNvPr>
                    <p:cNvGrpSpPr/>
                    <p:nvPr/>
                  </p:nvGrpSpPr>
                  <p:grpSpPr>
                    <a:xfrm>
                      <a:off x="3987800" y="4429760"/>
                      <a:ext cx="640080" cy="1117600"/>
                      <a:chOff x="3987800" y="4429760"/>
                      <a:chExt cx="640080" cy="1117600"/>
                    </a:xfrm>
                    <a:grpFill/>
                  </p:grpSpPr>
                  <p:sp>
                    <p:nvSpPr>
                      <p:cNvPr id="2315" name="立方体 2314">
                        <a:extLst>
                          <a:ext uri="{FF2B5EF4-FFF2-40B4-BE49-F238E27FC236}">
                            <a16:creationId xmlns:a16="http://schemas.microsoft.com/office/drawing/2014/main" id="{F50A5B2D-5C0D-0E23-B688-D25B312FA4E5}"/>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16" name="立方体 2315">
                        <a:extLst>
                          <a:ext uri="{FF2B5EF4-FFF2-40B4-BE49-F238E27FC236}">
                            <a16:creationId xmlns:a16="http://schemas.microsoft.com/office/drawing/2014/main" id="{6580979F-6A67-AE17-AA0E-069ED66DA9CB}"/>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12" name="组合 2311">
                      <a:extLst>
                        <a:ext uri="{FF2B5EF4-FFF2-40B4-BE49-F238E27FC236}">
                          <a16:creationId xmlns:a16="http://schemas.microsoft.com/office/drawing/2014/main" id="{8258CFC8-7541-309B-A448-D754AF2896F0}"/>
                        </a:ext>
                      </a:extLst>
                    </p:cNvPr>
                    <p:cNvGrpSpPr/>
                    <p:nvPr/>
                  </p:nvGrpSpPr>
                  <p:grpSpPr>
                    <a:xfrm>
                      <a:off x="3987800" y="3471161"/>
                      <a:ext cx="640080" cy="1121159"/>
                      <a:chOff x="3987800" y="4426201"/>
                      <a:chExt cx="640080" cy="1121159"/>
                    </a:xfrm>
                    <a:grpFill/>
                  </p:grpSpPr>
                  <p:sp>
                    <p:nvSpPr>
                      <p:cNvPr id="2313" name="立方体 2312">
                        <a:extLst>
                          <a:ext uri="{FF2B5EF4-FFF2-40B4-BE49-F238E27FC236}">
                            <a16:creationId xmlns:a16="http://schemas.microsoft.com/office/drawing/2014/main" id="{667C5C45-9597-53EA-30CA-9FAF50970E0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14" name="立方体 2313">
                        <a:extLst>
                          <a:ext uri="{FF2B5EF4-FFF2-40B4-BE49-F238E27FC236}">
                            <a16:creationId xmlns:a16="http://schemas.microsoft.com/office/drawing/2014/main" id="{628B4898-ECA4-30B2-0D35-3A51F43C8F79}"/>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245" name="组合 2244">
                <a:extLst>
                  <a:ext uri="{FF2B5EF4-FFF2-40B4-BE49-F238E27FC236}">
                    <a16:creationId xmlns:a16="http://schemas.microsoft.com/office/drawing/2014/main" id="{AF5E6F3F-DF62-A823-7A22-704A896E6931}"/>
                  </a:ext>
                </a:extLst>
              </p:cNvPr>
              <p:cNvGrpSpPr/>
              <p:nvPr/>
            </p:nvGrpSpPr>
            <p:grpSpPr>
              <a:xfrm>
                <a:off x="2787452" y="1209084"/>
                <a:ext cx="500888" cy="1140031"/>
                <a:chOff x="4602480" y="1823720"/>
                <a:chExt cx="1122680" cy="2555240"/>
              </a:xfrm>
              <a:solidFill>
                <a:srgbClr val="FFC000">
                  <a:lumMod val="40000"/>
                  <a:lumOff val="60000"/>
                </a:srgbClr>
              </a:solidFill>
            </p:grpSpPr>
            <p:grpSp>
              <p:nvGrpSpPr>
                <p:cNvPr id="2277" name="组合 2276">
                  <a:extLst>
                    <a:ext uri="{FF2B5EF4-FFF2-40B4-BE49-F238E27FC236}">
                      <a16:creationId xmlns:a16="http://schemas.microsoft.com/office/drawing/2014/main" id="{2DE9AFE8-6114-810C-1CDF-FEF96A21D4AE}"/>
                    </a:ext>
                  </a:extLst>
                </p:cNvPr>
                <p:cNvGrpSpPr/>
                <p:nvPr/>
              </p:nvGrpSpPr>
              <p:grpSpPr>
                <a:xfrm>
                  <a:off x="4922520" y="1823720"/>
                  <a:ext cx="802640" cy="2235200"/>
                  <a:chOff x="3825240" y="3474720"/>
                  <a:chExt cx="802640" cy="2235200"/>
                </a:xfrm>
                <a:grpFill/>
              </p:grpSpPr>
              <p:grpSp>
                <p:nvGrpSpPr>
                  <p:cNvPr id="2293" name="组合 2292">
                    <a:extLst>
                      <a:ext uri="{FF2B5EF4-FFF2-40B4-BE49-F238E27FC236}">
                        <a16:creationId xmlns:a16="http://schemas.microsoft.com/office/drawing/2014/main" id="{CB51FCE9-AAE1-613C-B559-D0B0B494FDB4}"/>
                      </a:ext>
                    </a:extLst>
                  </p:cNvPr>
                  <p:cNvGrpSpPr/>
                  <p:nvPr/>
                </p:nvGrpSpPr>
                <p:grpSpPr>
                  <a:xfrm>
                    <a:off x="3987800" y="3474720"/>
                    <a:ext cx="640080" cy="2072640"/>
                    <a:chOff x="3987800" y="3474720"/>
                    <a:chExt cx="640080" cy="2072640"/>
                  </a:xfrm>
                  <a:grpFill/>
                </p:grpSpPr>
                <p:grpSp>
                  <p:nvGrpSpPr>
                    <p:cNvPr id="2301" name="组合 2300">
                      <a:extLst>
                        <a:ext uri="{FF2B5EF4-FFF2-40B4-BE49-F238E27FC236}">
                          <a16:creationId xmlns:a16="http://schemas.microsoft.com/office/drawing/2014/main" id="{C827B29D-2FE6-BD15-D17A-D4B1D068DE01}"/>
                        </a:ext>
                      </a:extLst>
                    </p:cNvPr>
                    <p:cNvGrpSpPr/>
                    <p:nvPr/>
                  </p:nvGrpSpPr>
                  <p:grpSpPr>
                    <a:xfrm>
                      <a:off x="3987800" y="4429760"/>
                      <a:ext cx="640080" cy="1117600"/>
                      <a:chOff x="3987800" y="4429760"/>
                      <a:chExt cx="640080" cy="1117600"/>
                    </a:xfrm>
                    <a:grpFill/>
                  </p:grpSpPr>
                  <p:sp>
                    <p:nvSpPr>
                      <p:cNvPr id="2305" name="立方体 2304">
                        <a:extLst>
                          <a:ext uri="{FF2B5EF4-FFF2-40B4-BE49-F238E27FC236}">
                            <a16:creationId xmlns:a16="http://schemas.microsoft.com/office/drawing/2014/main" id="{CCF5FCA7-A879-A87B-AA13-27D0CC5DE0F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06" name="立方体 2305">
                        <a:extLst>
                          <a:ext uri="{FF2B5EF4-FFF2-40B4-BE49-F238E27FC236}">
                            <a16:creationId xmlns:a16="http://schemas.microsoft.com/office/drawing/2014/main" id="{73F36719-CA19-429F-9B53-71BE0C43459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302" name="组合 2301">
                      <a:extLst>
                        <a:ext uri="{FF2B5EF4-FFF2-40B4-BE49-F238E27FC236}">
                          <a16:creationId xmlns:a16="http://schemas.microsoft.com/office/drawing/2014/main" id="{260B8D98-91BC-05EE-446E-88B672EBE506}"/>
                        </a:ext>
                      </a:extLst>
                    </p:cNvPr>
                    <p:cNvGrpSpPr/>
                    <p:nvPr/>
                  </p:nvGrpSpPr>
                  <p:grpSpPr>
                    <a:xfrm>
                      <a:off x="3987800" y="3474720"/>
                      <a:ext cx="640080" cy="1117600"/>
                      <a:chOff x="3987800" y="4429760"/>
                      <a:chExt cx="640080" cy="1117600"/>
                    </a:xfrm>
                    <a:grpFill/>
                  </p:grpSpPr>
                  <p:sp>
                    <p:nvSpPr>
                      <p:cNvPr id="2303" name="立方体 2302">
                        <a:extLst>
                          <a:ext uri="{FF2B5EF4-FFF2-40B4-BE49-F238E27FC236}">
                            <a16:creationId xmlns:a16="http://schemas.microsoft.com/office/drawing/2014/main" id="{398513ED-529A-379D-9094-2BDC7F2FAB6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04" name="立方体 2303">
                        <a:extLst>
                          <a:ext uri="{FF2B5EF4-FFF2-40B4-BE49-F238E27FC236}">
                            <a16:creationId xmlns:a16="http://schemas.microsoft.com/office/drawing/2014/main" id="{DA9ACB85-2A36-D330-53D7-DE308CEE824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94" name="组合 2293">
                    <a:extLst>
                      <a:ext uri="{FF2B5EF4-FFF2-40B4-BE49-F238E27FC236}">
                        <a16:creationId xmlns:a16="http://schemas.microsoft.com/office/drawing/2014/main" id="{5BA019DA-8A14-5404-CA82-8F18037D65F8}"/>
                      </a:ext>
                    </a:extLst>
                  </p:cNvPr>
                  <p:cNvGrpSpPr/>
                  <p:nvPr/>
                </p:nvGrpSpPr>
                <p:grpSpPr>
                  <a:xfrm>
                    <a:off x="3825240" y="3637280"/>
                    <a:ext cx="640080" cy="2072640"/>
                    <a:chOff x="3987800" y="3474720"/>
                    <a:chExt cx="640080" cy="2072640"/>
                  </a:xfrm>
                  <a:grpFill/>
                </p:grpSpPr>
                <p:grpSp>
                  <p:nvGrpSpPr>
                    <p:cNvPr id="2295" name="组合 2294">
                      <a:extLst>
                        <a:ext uri="{FF2B5EF4-FFF2-40B4-BE49-F238E27FC236}">
                          <a16:creationId xmlns:a16="http://schemas.microsoft.com/office/drawing/2014/main" id="{B7DA61D0-AE1E-A33E-2D7A-736E8232EAEC}"/>
                        </a:ext>
                      </a:extLst>
                    </p:cNvPr>
                    <p:cNvGrpSpPr/>
                    <p:nvPr/>
                  </p:nvGrpSpPr>
                  <p:grpSpPr>
                    <a:xfrm>
                      <a:off x="3987800" y="4429760"/>
                      <a:ext cx="640080" cy="1117600"/>
                      <a:chOff x="3987800" y="4429760"/>
                      <a:chExt cx="640080" cy="1117600"/>
                    </a:xfrm>
                    <a:grpFill/>
                  </p:grpSpPr>
                  <p:sp>
                    <p:nvSpPr>
                      <p:cNvPr id="2299" name="立方体 2298">
                        <a:extLst>
                          <a:ext uri="{FF2B5EF4-FFF2-40B4-BE49-F238E27FC236}">
                            <a16:creationId xmlns:a16="http://schemas.microsoft.com/office/drawing/2014/main" id="{D6304EF1-9A8E-2EF4-8B1F-E25D0CD6B3A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300" name="立方体 2299">
                        <a:extLst>
                          <a:ext uri="{FF2B5EF4-FFF2-40B4-BE49-F238E27FC236}">
                            <a16:creationId xmlns:a16="http://schemas.microsoft.com/office/drawing/2014/main" id="{065F91F6-6187-666B-CD5B-172E7EE2FFAB}"/>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96" name="组合 2295">
                      <a:extLst>
                        <a:ext uri="{FF2B5EF4-FFF2-40B4-BE49-F238E27FC236}">
                          <a16:creationId xmlns:a16="http://schemas.microsoft.com/office/drawing/2014/main" id="{89B4BA3A-2807-449B-302E-EAB942648EA0}"/>
                        </a:ext>
                      </a:extLst>
                    </p:cNvPr>
                    <p:cNvGrpSpPr/>
                    <p:nvPr/>
                  </p:nvGrpSpPr>
                  <p:grpSpPr>
                    <a:xfrm>
                      <a:off x="3987800" y="3474720"/>
                      <a:ext cx="640080" cy="1117600"/>
                      <a:chOff x="3987800" y="4429760"/>
                      <a:chExt cx="640080" cy="1117600"/>
                    </a:xfrm>
                    <a:grpFill/>
                  </p:grpSpPr>
                  <p:sp>
                    <p:nvSpPr>
                      <p:cNvPr id="2297" name="立方体 2296">
                        <a:extLst>
                          <a:ext uri="{FF2B5EF4-FFF2-40B4-BE49-F238E27FC236}">
                            <a16:creationId xmlns:a16="http://schemas.microsoft.com/office/drawing/2014/main" id="{6939DEDA-E739-1E84-4679-438C05A4BB9D}"/>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98" name="立方体 2297">
                        <a:extLst>
                          <a:ext uri="{FF2B5EF4-FFF2-40B4-BE49-F238E27FC236}">
                            <a16:creationId xmlns:a16="http://schemas.microsoft.com/office/drawing/2014/main" id="{6E97A93E-CA98-6FEC-4C21-97A3420E1C7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278" name="组合 2277">
                  <a:extLst>
                    <a:ext uri="{FF2B5EF4-FFF2-40B4-BE49-F238E27FC236}">
                      <a16:creationId xmlns:a16="http://schemas.microsoft.com/office/drawing/2014/main" id="{3AD37D8A-3BE3-2876-F6D7-3DC645886AC1}"/>
                    </a:ext>
                  </a:extLst>
                </p:cNvPr>
                <p:cNvGrpSpPr/>
                <p:nvPr/>
              </p:nvGrpSpPr>
              <p:grpSpPr>
                <a:xfrm>
                  <a:off x="4602480" y="2143760"/>
                  <a:ext cx="802640" cy="2235200"/>
                  <a:chOff x="3825240" y="3474720"/>
                  <a:chExt cx="802640" cy="2235200"/>
                </a:xfrm>
                <a:grpFill/>
              </p:grpSpPr>
              <p:grpSp>
                <p:nvGrpSpPr>
                  <p:cNvPr id="2279" name="组合 2278">
                    <a:extLst>
                      <a:ext uri="{FF2B5EF4-FFF2-40B4-BE49-F238E27FC236}">
                        <a16:creationId xmlns:a16="http://schemas.microsoft.com/office/drawing/2014/main" id="{B64B85EF-FB7E-DA9C-94BD-C09A307E60FC}"/>
                      </a:ext>
                    </a:extLst>
                  </p:cNvPr>
                  <p:cNvGrpSpPr/>
                  <p:nvPr/>
                </p:nvGrpSpPr>
                <p:grpSpPr>
                  <a:xfrm>
                    <a:off x="3987800" y="3474720"/>
                    <a:ext cx="640080" cy="2072640"/>
                    <a:chOff x="3987800" y="3474720"/>
                    <a:chExt cx="640080" cy="2072640"/>
                  </a:xfrm>
                  <a:grpFill/>
                </p:grpSpPr>
                <p:grpSp>
                  <p:nvGrpSpPr>
                    <p:cNvPr id="2287" name="组合 2286">
                      <a:extLst>
                        <a:ext uri="{FF2B5EF4-FFF2-40B4-BE49-F238E27FC236}">
                          <a16:creationId xmlns:a16="http://schemas.microsoft.com/office/drawing/2014/main" id="{92F8F607-C20B-0024-F9DD-54C7CFB874F1}"/>
                        </a:ext>
                      </a:extLst>
                    </p:cNvPr>
                    <p:cNvGrpSpPr/>
                    <p:nvPr/>
                  </p:nvGrpSpPr>
                  <p:grpSpPr>
                    <a:xfrm>
                      <a:off x="3987800" y="4429760"/>
                      <a:ext cx="640080" cy="1117600"/>
                      <a:chOff x="3987800" y="4429760"/>
                      <a:chExt cx="640080" cy="1117600"/>
                    </a:xfrm>
                    <a:grpFill/>
                  </p:grpSpPr>
                  <p:sp>
                    <p:nvSpPr>
                      <p:cNvPr id="2291" name="立方体 2290">
                        <a:extLst>
                          <a:ext uri="{FF2B5EF4-FFF2-40B4-BE49-F238E27FC236}">
                            <a16:creationId xmlns:a16="http://schemas.microsoft.com/office/drawing/2014/main" id="{01D7DA33-39E2-0E7D-928C-8E8945E3E87D}"/>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92" name="立方体 2291">
                        <a:extLst>
                          <a:ext uri="{FF2B5EF4-FFF2-40B4-BE49-F238E27FC236}">
                            <a16:creationId xmlns:a16="http://schemas.microsoft.com/office/drawing/2014/main" id="{CF6C6FE3-511B-58B8-9D50-436714D2EEC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88" name="组合 2287">
                      <a:extLst>
                        <a:ext uri="{FF2B5EF4-FFF2-40B4-BE49-F238E27FC236}">
                          <a16:creationId xmlns:a16="http://schemas.microsoft.com/office/drawing/2014/main" id="{566D5B4D-64EC-CD0E-8C95-FDA7405D5118}"/>
                        </a:ext>
                      </a:extLst>
                    </p:cNvPr>
                    <p:cNvGrpSpPr/>
                    <p:nvPr/>
                  </p:nvGrpSpPr>
                  <p:grpSpPr>
                    <a:xfrm>
                      <a:off x="3987800" y="3474720"/>
                      <a:ext cx="640080" cy="1117600"/>
                      <a:chOff x="3987800" y="4429760"/>
                      <a:chExt cx="640080" cy="1117600"/>
                    </a:xfrm>
                    <a:grpFill/>
                  </p:grpSpPr>
                  <p:sp>
                    <p:nvSpPr>
                      <p:cNvPr id="2289" name="立方体 2288">
                        <a:extLst>
                          <a:ext uri="{FF2B5EF4-FFF2-40B4-BE49-F238E27FC236}">
                            <a16:creationId xmlns:a16="http://schemas.microsoft.com/office/drawing/2014/main" id="{E18E359F-B424-F22B-8298-7F53B59FFE3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90" name="立方体 2289">
                        <a:extLst>
                          <a:ext uri="{FF2B5EF4-FFF2-40B4-BE49-F238E27FC236}">
                            <a16:creationId xmlns:a16="http://schemas.microsoft.com/office/drawing/2014/main" id="{FA2FE007-250A-A857-4E75-964409BF26D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80" name="组合 2279">
                    <a:extLst>
                      <a:ext uri="{FF2B5EF4-FFF2-40B4-BE49-F238E27FC236}">
                        <a16:creationId xmlns:a16="http://schemas.microsoft.com/office/drawing/2014/main" id="{891FAB0B-1B03-B4FB-199F-A9AE8098AD08}"/>
                      </a:ext>
                    </a:extLst>
                  </p:cNvPr>
                  <p:cNvGrpSpPr/>
                  <p:nvPr/>
                </p:nvGrpSpPr>
                <p:grpSpPr>
                  <a:xfrm>
                    <a:off x="3825240" y="3633721"/>
                    <a:ext cx="640080" cy="2076199"/>
                    <a:chOff x="3987800" y="3471161"/>
                    <a:chExt cx="640080" cy="2076199"/>
                  </a:xfrm>
                  <a:grpFill/>
                </p:grpSpPr>
                <p:grpSp>
                  <p:nvGrpSpPr>
                    <p:cNvPr id="2281" name="组合 2280">
                      <a:extLst>
                        <a:ext uri="{FF2B5EF4-FFF2-40B4-BE49-F238E27FC236}">
                          <a16:creationId xmlns:a16="http://schemas.microsoft.com/office/drawing/2014/main" id="{6DDEE313-DA3C-2282-6510-289C03C6E225}"/>
                        </a:ext>
                      </a:extLst>
                    </p:cNvPr>
                    <p:cNvGrpSpPr/>
                    <p:nvPr/>
                  </p:nvGrpSpPr>
                  <p:grpSpPr>
                    <a:xfrm>
                      <a:off x="3987800" y="4429760"/>
                      <a:ext cx="640080" cy="1117600"/>
                      <a:chOff x="3987800" y="4429760"/>
                      <a:chExt cx="640080" cy="1117600"/>
                    </a:xfrm>
                    <a:grpFill/>
                  </p:grpSpPr>
                  <p:sp>
                    <p:nvSpPr>
                      <p:cNvPr id="2285" name="立方体 2284">
                        <a:extLst>
                          <a:ext uri="{FF2B5EF4-FFF2-40B4-BE49-F238E27FC236}">
                            <a16:creationId xmlns:a16="http://schemas.microsoft.com/office/drawing/2014/main" id="{F8A84AF8-9C80-5F8F-C362-E5688583FFDC}"/>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86" name="立方体 2285">
                        <a:extLst>
                          <a:ext uri="{FF2B5EF4-FFF2-40B4-BE49-F238E27FC236}">
                            <a16:creationId xmlns:a16="http://schemas.microsoft.com/office/drawing/2014/main" id="{9E8CB750-7D39-5FDB-3A64-A6EB355C9E19}"/>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82" name="组合 2281">
                      <a:extLst>
                        <a:ext uri="{FF2B5EF4-FFF2-40B4-BE49-F238E27FC236}">
                          <a16:creationId xmlns:a16="http://schemas.microsoft.com/office/drawing/2014/main" id="{B0153F35-3868-8913-32EC-AD7F86E46180}"/>
                        </a:ext>
                      </a:extLst>
                    </p:cNvPr>
                    <p:cNvGrpSpPr/>
                    <p:nvPr/>
                  </p:nvGrpSpPr>
                  <p:grpSpPr>
                    <a:xfrm>
                      <a:off x="3987800" y="3471161"/>
                      <a:ext cx="640080" cy="1121159"/>
                      <a:chOff x="3987800" y="4426201"/>
                      <a:chExt cx="640080" cy="1121159"/>
                    </a:xfrm>
                    <a:grpFill/>
                  </p:grpSpPr>
                  <p:sp>
                    <p:nvSpPr>
                      <p:cNvPr id="2283" name="立方体 2282">
                        <a:extLst>
                          <a:ext uri="{FF2B5EF4-FFF2-40B4-BE49-F238E27FC236}">
                            <a16:creationId xmlns:a16="http://schemas.microsoft.com/office/drawing/2014/main" id="{B497911D-68B2-E852-8CD7-43B8AA63D09A}"/>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84" name="立方体 2283">
                        <a:extLst>
                          <a:ext uri="{FF2B5EF4-FFF2-40B4-BE49-F238E27FC236}">
                            <a16:creationId xmlns:a16="http://schemas.microsoft.com/office/drawing/2014/main" id="{C7AF9F7A-3925-5819-2E4D-89602D59C5F7}"/>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246" name="组合 2245">
                <a:extLst>
                  <a:ext uri="{FF2B5EF4-FFF2-40B4-BE49-F238E27FC236}">
                    <a16:creationId xmlns:a16="http://schemas.microsoft.com/office/drawing/2014/main" id="{7917B3F5-7FB5-238C-1DA9-9194AFBC5284}"/>
                  </a:ext>
                </a:extLst>
              </p:cNvPr>
              <p:cNvGrpSpPr/>
              <p:nvPr/>
            </p:nvGrpSpPr>
            <p:grpSpPr>
              <a:xfrm>
                <a:off x="3000499" y="1209084"/>
                <a:ext cx="500888" cy="1140031"/>
                <a:chOff x="4602480" y="1823720"/>
                <a:chExt cx="1122680" cy="2555240"/>
              </a:xfrm>
              <a:solidFill>
                <a:srgbClr val="FFC000">
                  <a:lumMod val="40000"/>
                  <a:lumOff val="60000"/>
                </a:srgbClr>
              </a:solidFill>
            </p:grpSpPr>
            <p:grpSp>
              <p:nvGrpSpPr>
                <p:cNvPr id="2247" name="组合 2246">
                  <a:extLst>
                    <a:ext uri="{FF2B5EF4-FFF2-40B4-BE49-F238E27FC236}">
                      <a16:creationId xmlns:a16="http://schemas.microsoft.com/office/drawing/2014/main" id="{1BCD3E1C-3BB1-5559-54A8-378BAE6344E5}"/>
                    </a:ext>
                  </a:extLst>
                </p:cNvPr>
                <p:cNvGrpSpPr/>
                <p:nvPr/>
              </p:nvGrpSpPr>
              <p:grpSpPr>
                <a:xfrm>
                  <a:off x="4922520" y="1823720"/>
                  <a:ext cx="802640" cy="2235200"/>
                  <a:chOff x="3825240" y="3474720"/>
                  <a:chExt cx="802640" cy="2235200"/>
                </a:xfrm>
                <a:grpFill/>
              </p:grpSpPr>
              <p:grpSp>
                <p:nvGrpSpPr>
                  <p:cNvPr id="2263" name="组合 2262">
                    <a:extLst>
                      <a:ext uri="{FF2B5EF4-FFF2-40B4-BE49-F238E27FC236}">
                        <a16:creationId xmlns:a16="http://schemas.microsoft.com/office/drawing/2014/main" id="{35750E88-8B58-23CC-D85E-FA8A1BB0E4EC}"/>
                      </a:ext>
                    </a:extLst>
                  </p:cNvPr>
                  <p:cNvGrpSpPr/>
                  <p:nvPr/>
                </p:nvGrpSpPr>
                <p:grpSpPr>
                  <a:xfrm>
                    <a:off x="3987800" y="3474720"/>
                    <a:ext cx="640080" cy="2072640"/>
                    <a:chOff x="3987800" y="3474720"/>
                    <a:chExt cx="640080" cy="2072640"/>
                  </a:xfrm>
                  <a:grpFill/>
                </p:grpSpPr>
                <p:grpSp>
                  <p:nvGrpSpPr>
                    <p:cNvPr id="2271" name="组合 2270">
                      <a:extLst>
                        <a:ext uri="{FF2B5EF4-FFF2-40B4-BE49-F238E27FC236}">
                          <a16:creationId xmlns:a16="http://schemas.microsoft.com/office/drawing/2014/main" id="{90CE994A-C713-66F1-BEF0-A693D3A46394}"/>
                        </a:ext>
                      </a:extLst>
                    </p:cNvPr>
                    <p:cNvGrpSpPr/>
                    <p:nvPr/>
                  </p:nvGrpSpPr>
                  <p:grpSpPr>
                    <a:xfrm>
                      <a:off x="3987800" y="4429760"/>
                      <a:ext cx="640080" cy="1117600"/>
                      <a:chOff x="3987800" y="4429760"/>
                      <a:chExt cx="640080" cy="1117600"/>
                    </a:xfrm>
                    <a:grpFill/>
                  </p:grpSpPr>
                  <p:sp>
                    <p:nvSpPr>
                      <p:cNvPr id="2275" name="立方体 2274">
                        <a:extLst>
                          <a:ext uri="{FF2B5EF4-FFF2-40B4-BE49-F238E27FC236}">
                            <a16:creationId xmlns:a16="http://schemas.microsoft.com/office/drawing/2014/main" id="{97AE9623-8B4C-10C3-C4BC-279FDF58E335}"/>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76" name="立方体 2275">
                        <a:extLst>
                          <a:ext uri="{FF2B5EF4-FFF2-40B4-BE49-F238E27FC236}">
                            <a16:creationId xmlns:a16="http://schemas.microsoft.com/office/drawing/2014/main" id="{2583E2BA-7AB0-73D6-5DC6-9E1AB762F68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72" name="组合 2271">
                      <a:extLst>
                        <a:ext uri="{FF2B5EF4-FFF2-40B4-BE49-F238E27FC236}">
                          <a16:creationId xmlns:a16="http://schemas.microsoft.com/office/drawing/2014/main" id="{CA239D63-7D48-E049-E2B1-8983E7633250}"/>
                        </a:ext>
                      </a:extLst>
                    </p:cNvPr>
                    <p:cNvGrpSpPr/>
                    <p:nvPr/>
                  </p:nvGrpSpPr>
                  <p:grpSpPr>
                    <a:xfrm>
                      <a:off x="3987800" y="3474720"/>
                      <a:ext cx="640080" cy="1117600"/>
                      <a:chOff x="3987800" y="4429760"/>
                      <a:chExt cx="640080" cy="1117600"/>
                    </a:xfrm>
                    <a:grpFill/>
                  </p:grpSpPr>
                  <p:sp>
                    <p:nvSpPr>
                      <p:cNvPr id="2273" name="立方体 2272">
                        <a:extLst>
                          <a:ext uri="{FF2B5EF4-FFF2-40B4-BE49-F238E27FC236}">
                            <a16:creationId xmlns:a16="http://schemas.microsoft.com/office/drawing/2014/main" id="{5DF924F7-2E97-0CBE-66A3-05B63F5A6AE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74" name="立方体 2273">
                        <a:extLst>
                          <a:ext uri="{FF2B5EF4-FFF2-40B4-BE49-F238E27FC236}">
                            <a16:creationId xmlns:a16="http://schemas.microsoft.com/office/drawing/2014/main" id="{F3377443-17C2-3F9A-B6D8-774339015CA7}"/>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64" name="组合 2263">
                    <a:extLst>
                      <a:ext uri="{FF2B5EF4-FFF2-40B4-BE49-F238E27FC236}">
                        <a16:creationId xmlns:a16="http://schemas.microsoft.com/office/drawing/2014/main" id="{92DC8192-E7C3-B1EA-C594-E81E9AA68E6B}"/>
                      </a:ext>
                    </a:extLst>
                  </p:cNvPr>
                  <p:cNvGrpSpPr/>
                  <p:nvPr/>
                </p:nvGrpSpPr>
                <p:grpSpPr>
                  <a:xfrm>
                    <a:off x="3825240" y="3637280"/>
                    <a:ext cx="640080" cy="2072640"/>
                    <a:chOff x="3987800" y="3474720"/>
                    <a:chExt cx="640080" cy="2072640"/>
                  </a:xfrm>
                  <a:grpFill/>
                </p:grpSpPr>
                <p:grpSp>
                  <p:nvGrpSpPr>
                    <p:cNvPr id="2265" name="组合 2264">
                      <a:extLst>
                        <a:ext uri="{FF2B5EF4-FFF2-40B4-BE49-F238E27FC236}">
                          <a16:creationId xmlns:a16="http://schemas.microsoft.com/office/drawing/2014/main" id="{83DC92F0-371E-8655-EC87-2BA1014392D8}"/>
                        </a:ext>
                      </a:extLst>
                    </p:cNvPr>
                    <p:cNvGrpSpPr/>
                    <p:nvPr/>
                  </p:nvGrpSpPr>
                  <p:grpSpPr>
                    <a:xfrm>
                      <a:off x="3987800" y="4429760"/>
                      <a:ext cx="640080" cy="1117600"/>
                      <a:chOff x="3987800" y="4429760"/>
                      <a:chExt cx="640080" cy="1117600"/>
                    </a:xfrm>
                    <a:grpFill/>
                  </p:grpSpPr>
                  <p:sp>
                    <p:nvSpPr>
                      <p:cNvPr id="2269" name="立方体 2268">
                        <a:extLst>
                          <a:ext uri="{FF2B5EF4-FFF2-40B4-BE49-F238E27FC236}">
                            <a16:creationId xmlns:a16="http://schemas.microsoft.com/office/drawing/2014/main" id="{2BE3049E-ABC0-934D-50C8-C5CD8C18D3FD}"/>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70" name="立方体 2269">
                        <a:extLst>
                          <a:ext uri="{FF2B5EF4-FFF2-40B4-BE49-F238E27FC236}">
                            <a16:creationId xmlns:a16="http://schemas.microsoft.com/office/drawing/2014/main" id="{A65048F4-7F6E-F0E0-5BD8-E8C64F9C84F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66" name="组合 2265">
                      <a:extLst>
                        <a:ext uri="{FF2B5EF4-FFF2-40B4-BE49-F238E27FC236}">
                          <a16:creationId xmlns:a16="http://schemas.microsoft.com/office/drawing/2014/main" id="{87182DB0-1D67-F76B-C7F5-510334C56E86}"/>
                        </a:ext>
                      </a:extLst>
                    </p:cNvPr>
                    <p:cNvGrpSpPr/>
                    <p:nvPr/>
                  </p:nvGrpSpPr>
                  <p:grpSpPr>
                    <a:xfrm>
                      <a:off x="3987800" y="3474720"/>
                      <a:ext cx="640080" cy="1117600"/>
                      <a:chOff x="3987800" y="4429760"/>
                      <a:chExt cx="640080" cy="1117600"/>
                    </a:xfrm>
                    <a:grpFill/>
                  </p:grpSpPr>
                  <p:sp>
                    <p:nvSpPr>
                      <p:cNvPr id="2267" name="立方体 2266">
                        <a:extLst>
                          <a:ext uri="{FF2B5EF4-FFF2-40B4-BE49-F238E27FC236}">
                            <a16:creationId xmlns:a16="http://schemas.microsoft.com/office/drawing/2014/main" id="{939BA99D-A2DC-07D6-43C3-5414FBF752BC}"/>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68" name="立方体 2267">
                        <a:extLst>
                          <a:ext uri="{FF2B5EF4-FFF2-40B4-BE49-F238E27FC236}">
                            <a16:creationId xmlns:a16="http://schemas.microsoft.com/office/drawing/2014/main" id="{294B37DB-CDFA-B8DE-AD20-19D1ABAA4DD0}"/>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248" name="组合 2247">
                  <a:extLst>
                    <a:ext uri="{FF2B5EF4-FFF2-40B4-BE49-F238E27FC236}">
                      <a16:creationId xmlns:a16="http://schemas.microsoft.com/office/drawing/2014/main" id="{51324C1D-CF50-255B-35CA-036108BB0EAC}"/>
                    </a:ext>
                  </a:extLst>
                </p:cNvPr>
                <p:cNvGrpSpPr/>
                <p:nvPr/>
              </p:nvGrpSpPr>
              <p:grpSpPr>
                <a:xfrm>
                  <a:off x="4602480" y="2143760"/>
                  <a:ext cx="802640" cy="2235200"/>
                  <a:chOff x="3825240" y="3474720"/>
                  <a:chExt cx="802640" cy="2235200"/>
                </a:xfrm>
                <a:grpFill/>
              </p:grpSpPr>
              <p:grpSp>
                <p:nvGrpSpPr>
                  <p:cNvPr id="2249" name="组合 2248">
                    <a:extLst>
                      <a:ext uri="{FF2B5EF4-FFF2-40B4-BE49-F238E27FC236}">
                        <a16:creationId xmlns:a16="http://schemas.microsoft.com/office/drawing/2014/main" id="{C15CAACE-4BE3-8045-7693-6E561739958D}"/>
                      </a:ext>
                    </a:extLst>
                  </p:cNvPr>
                  <p:cNvGrpSpPr/>
                  <p:nvPr/>
                </p:nvGrpSpPr>
                <p:grpSpPr>
                  <a:xfrm>
                    <a:off x="3987800" y="3474720"/>
                    <a:ext cx="640080" cy="2072640"/>
                    <a:chOff x="3987800" y="3474720"/>
                    <a:chExt cx="640080" cy="2072640"/>
                  </a:xfrm>
                  <a:grpFill/>
                </p:grpSpPr>
                <p:grpSp>
                  <p:nvGrpSpPr>
                    <p:cNvPr id="2257" name="组合 2256">
                      <a:extLst>
                        <a:ext uri="{FF2B5EF4-FFF2-40B4-BE49-F238E27FC236}">
                          <a16:creationId xmlns:a16="http://schemas.microsoft.com/office/drawing/2014/main" id="{529CDBD7-5005-952D-4D47-42D02B29D91C}"/>
                        </a:ext>
                      </a:extLst>
                    </p:cNvPr>
                    <p:cNvGrpSpPr/>
                    <p:nvPr/>
                  </p:nvGrpSpPr>
                  <p:grpSpPr>
                    <a:xfrm>
                      <a:off x="3987800" y="4429760"/>
                      <a:ext cx="640080" cy="1117600"/>
                      <a:chOff x="3987800" y="4429760"/>
                      <a:chExt cx="640080" cy="1117600"/>
                    </a:xfrm>
                    <a:grpFill/>
                  </p:grpSpPr>
                  <p:sp>
                    <p:nvSpPr>
                      <p:cNvPr id="2261" name="立方体 2260">
                        <a:extLst>
                          <a:ext uri="{FF2B5EF4-FFF2-40B4-BE49-F238E27FC236}">
                            <a16:creationId xmlns:a16="http://schemas.microsoft.com/office/drawing/2014/main" id="{660DA4B3-EDE1-34F6-6A04-B0501C4E65E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62" name="立方体 2261">
                        <a:extLst>
                          <a:ext uri="{FF2B5EF4-FFF2-40B4-BE49-F238E27FC236}">
                            <a16:creationId xmlns:a16="http://schemas.microsoft.com/office/drawing/2014/main" id="{EE07CB6C-60AA-2D88-FB00-09291C9C9C6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58" name="组合 2257">
                      <a:extLst>
                        <a:ext uri="{FF2B5EF4-FFF2-40B4-BE49-F238E27FC236}">
                          <a16:creationId xmlns:a16="http://schemas.microsoft.com/office/drawing/2014/main" id="{DE3FF225-52E1-D47C-6283-933E646049B9}"/>
                        </a:ext>
                      </a:extLst>
                    </p:cNvPr>
                    <p:cNvGrpSpPr/>
                    <p:nvPr/>
                  </p:nvGrpSpPr>
                  <p:grpSpPr>
                    <a:xfrm>
                      <a:off x="3987800" y="3474720"/>
                      <a:ext cx="640080" cy="1117600"/>
                      <a:chOff x="3987800" y="4429760"/>
                      <a:chExt cx="640080" cy="1117600"/>
                    </a:xfrm>
                    <a:grpFill/>
                  </p:grpSpPr>
                  <p:sp>
                    <p:nvSpPr>
                      <p:cNvPr id="2259" name="立方体 2258">
                        <a:extLst>
                          <a:ext uri="{FF2B5EF4-FFF2-40B4-BE49-F238E27FC236}">
                            <a16:creationId xmlns:a16="http://schemas.microsoft.com/office/drawing/2014/main" id="{170A784F-69D7-5991-78A3-90EE1410924C}"/>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60" name="立方体 2259">
                        <a:extLst>
                          <a:ext uri="{FF2B5EF4-FFF2-40B4-BE49-F238E27FC236}">
                            <a16:creationId xmlns:a16="http://schemas.microsoft.com/office/drawing/2014/main" id="{E71B6553-162C-D82C-3621-8F2D6573E1F0}"/>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50" name="组合 2249">
                    <a:extLst>
                      <a:ext uri="{FF2B5EF4-FFF2-40B4-BE49-F238E27FC236}">
                        <a16:creationId xmlns:a16="http://schemas.microsoft.com/office/drawing/2014/main" id="{059D3810-DB2B-D5FD-2728-E6494948E192}"/>
                      </a:ext>
                    </a:extLst>
                  </p:cNvPr>
                  <p:cNvGrpSpPr/>
                  <p:nvPr/>
                </p:nvGrpSpPr>
                <p:grpSpPr>
                  <a:xfrm>
                    <a:off x="3825240" y="3630162"/>
                    <a:ext cx="643639" cy="2079758"/>
                    <a:chOff x="3987800" y="3467602"/>
                    <a:chExt cx="643639" cy="2079758"/>
                  </a:xfrm>
                  <a:grpFill/>
                </p:grpSpPr>
                <p:grpSp>
                  <p:nvGrpSpPr>
                    <p:cNvPr id="2251" name="组合 2250">
                      <a:extLst>
                        <a:ext uri="{FF2B5EF4-FFF2-40B4-BE49-F238E27FC236}">
                          <a16:creationId xmlns:a16="http://schemas.microsoft.com/office/drawing/2014/main" id="{65B3B5D1-6FD0-340E-D6CE-4905B5C68B2F}"/>
                        </a:ext>
                      </a:extLst>
                    </p:cNvPr>
                    <p:cNvGrpSpPr/>
                    <p:nvPr/>
                  </p:nvGrpSpPr>
                  <p:grpSpPr>
                    <a:xfrm>
                      <a:off x="3987800" y="4429760"/>
                      <a:ext cx="640080" cy="1117600"/>
                      <a:chOff x="3987800" y="4429760"/>
                      <a:chExt cx="640080" cy="1117600"/>
                    </a:xfrm>
                    <a:grpFill/>
                  </p:grpSpPr>
                  <p:sp>
                    <p:nvSpPr>
                      <p:cNvPr id="2255" name="立方体 2254">
                        <a:extLst>
                          <a:ext uri="{FF2B5EF4-FFF2-40B4-BE49-F238E27FC236}">
                            <a16:creationId xmlns:a16="http://schemas.microsoft.com/office/drawing/2014/main" id="{C5E6619B-C3D9-07A9-BE94-CD99175EDB8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56" name="立方体 2255">
                        <a:extLst>
                          <a:ext uri="{FF2B5EF4-FFF2-40B4-BE49-F238E27FC236}">
                            <a16:creationId xmlns:a16="http://schemas.microsoft.com/office/drawing/2014/main" id="{4FCD0112-306E-FE16-91F4-E064B678298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52" name="组合 2251">
                      <a:extLst>
                        <a:ext uri="{FF2B5EF4-FFF2-40B4-BE49-F238E27FC236}">
                          <a16:creationId xmlns:a16="http://schemas.microsoft.com/office/drawing/2014/main" id="{205171B8-E516-9242-8521-70AFC89DB0DE}"/>
                        </a:ext>
                      </a:extLst>
                    </p:cNvPr>
                    <p:cNvGrpSpPr/>
                    <p:nvPr/>
                  </p:nvGrpSpPr>
                  <p:grpSpPr>
                    <a:xfrm>
                      <a:off x="3987800" y="3467602"/>
                      <a:ext cx="643639" cy="1124718"/>
                      <a:chOff x="3987800" y="4422642"/>
                      <a:chExt cx="643639" cy="1124718"/>
                    </a:xfrm>
                    <a:grpFill/>
                  </p:grpSpPr>
                  <p:sp>
                    <p:nvSpPr>
                      <p:cNvPr id="2253" name="立方体 2252">
                        <a:extLst>
                          <a:ext uri="{FF2B5EF4-FFF2-40B4-BE49-F238E27FC236}">
                            <a16:creationId xmlns:a16="http://schemas.microsoft.com/office/drawing/2014/main" id="{70B0F1FD-91F0-23CB-162D-6E74D033027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54" name="立方体 2253">
                        <a:extLst>
                          <a:ext uri="{FF2B5EF4-FFF2-40B4-BE49-F238E27FC236}">
                            <a16:creationId xmlns:a16="http://schemas.microsoft.com/office/drawing/2014/main" id="{D97C66C9-8742-125B-5269-61454681B35E}"/>
                          </a:ext>
                        </a:extLst>
                      </p:cNvPr>
                      <p:cNvSpPr/>
                      <p:nvPr/>
                    </p:nvSpPr>
                    <p:spPr>
                      <a:xfrm>
                        <a:off x="3991359" y="4422642"/>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grpSp>
          <p:nvGrpSpPr>
            <p:cNvPr id="2150" name="组合 2149">
              <a:extLst>
                <a:ext uri="{FF2B5EF4-FFF2-40B4-BE49-F238E27FC236}">
                  <a16:creationId xmlns:a16="http://schemas.microsoft.com/office/drawing/2014/main" id="{A578489C-7D18-BEAA-7F2F-2DDF8A0C9211}"/>
                </a:ext>
              </a:extLst>
            </p:cNvPr>
            <p:cNvGrpSpPr/>
            <p:nvPr/>
          </p:nvGrpSpPr>
          <p:grpSpPr>
            <a:xfrm>
              <a:off x="1742182" y="1295083"/>
              <a:ext cx="927777" cy="1140031"/>
              <a:chOff x="3576109" y="1418521"/>
              <a:chExt cx="927777" cy="1140031"/>
            </a:xfrm>
          </p:grpSpPr>
          <p:grpSp>
            <p:nvGrpSpPr>
              <p:cNvPr id="2151" name="组合 2150">
                <a:extLst>
                  <a:ext uri="{FF2B5EF4-FFF2-40B4-BE49-F238E27FC236}">
                    <a16:creationId xmlns:a16="http://schemas.microsoft.com/office/drawing/2014/main" id="{7AF1BAB7-C555-4B3E-1F19-DBC8F1605CEA}"/>
                  </a:ext>
                </a:extLst>
              </p:cNvPr>
              <p:cNvGrpSpPr/>
              <p:nvPr/>
            </p:nvGrpSpPr>
            <p:grpSpPr>
              <a:xfrm>
                <a:off x="3576109" y="1418521"/>
                <a:ext cx="500888" cy="1140031"/>
                <a:chOff x="4602480" y="1823720"/>
                <a:chExt cx="1122680" cy="2555240"/>
              </a:xfrm>
              <a:solidFill>
                <a:srgbClr val="ED7D31">
                  <a:lumMod val="40000"/>
                  <a:lumOff val="60000"/>
                </a:srgbClr>
              </a:solidFill>
            </p:grpSpPr>
            <p:grpSp>
              <p:nvGrpSpPr>
                <p:cNvPr id="2214" name="组合 2213">
                  <a:extLst>
                    <a:ext uri="{FF2B5EF4-FFF2-40B4-BE49-F238E27FC236}">
                      <a16:creationId xmlns:a16="http://schemas.microsoft.com/office/drawing/2014/main" id="{4CB6089B-8E28-B2DA-5667-8F08F486E009}"/>
                    </a:ext>
                  </a:extLst>
                </p:cNvPr>
                <p:cNvGrpSpPr/>
                <p:nvPr/>
              </p:nvGrpSpPr>
              <p:grpSpPr>
                <a:xfrm>
                  <a:off x="4922520" y="1823720"/>
                  <a:ext cx="802640" cy="2235200"/>
                  <a:chOff x="3825240" y="3474720"/>
                  <a:chExt cx="802640" cy="2235200"/>
                </a:xfrm>
                <a:grpFill/>
              </p:grpSpPr>
              <p:grpSp>
                <p:nvGrpSpPr>
                  <p:cNvPr id="2230" name="组合 2229">
                    <a:extLst>
                      <a:ext uri="{FF2B5EF4-FFF2-40B4-BE49-F238E27FC236}">
                        <a16:creationId xmlns:a16="http://schemas.microsoft.com/office/drawing/2014/main" id="{3079D0FC-BA53-F084-075D-FFF472269A84}"/>
                      </a:ext>
                    </a:extLst>
                  </p:cNvPr>
                  <p:cNvGrpSpPr/>
                  <p:nvPr/>
                </p:nvGrpSpPr>
                <p:grpSpPr>
                  <a:xfrm>
                    <a:off x="3987800" y="3474720"/>
                    <a:ext cx="640080" cy="2072640"/>
                    <a:chOff x="3987800" y="3474720"/>
                    <a:chExt cx="640080" cy="2072640"/>
                  </a:xfrm>
                  <a:grpFill/>
                </p:grpSpPr>
                <p:grpSp>
                  <p:nvGrpSpPr>
                    <p:cNvPr id="2238" name="组合 2237">
                      <a:extLst>
                        <a:ext uri="{FF2B5EF4-FFF2-40B4-BE49-F238E27FC236}">
                          <a16:creationId xmlns:a16="http://schemas.microsoft.com/office/drawing/2014/main" id="{F44D7180-CF65-2812-8067-BB345ABC59CF}"/>
                        </a:ext>
                      </a:extLst>
                    </p:cNvPr>
                    <p:cNvGrpSpPr/>
                    <p:nvPr/>
                  </p:nvGrpSpPr>
                  <p:grpSpPr>
                    <a:xfrm>
                      <a:off x="3987800" y="4429760"/>
                      <a:ext cx="640080" cy="1117600"/>
                      <a:chOff x="3987800" y="4429760"/>
                      <a:chExt cx="640080" cy="1117600"/>
                    </a:xfrm>
                    <a:grpFill/>
                  </p:grpSpPr>
                  <p:sp>
                    <p:nvSpPr>
                      <p:cNvPr id="2242" name="立方体 2241">
                        <a:extLst>
                          <a:ext uri="{FF2B5EF4-FFF2-40B4-BE49-F238E27FC236}">
                            <a16:creationId xmlns:a16="http://schemas.microsoft.com/office/drawing/2014/main" id="{F9C73572-BCBF-0C2F-0775-4410B566C23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43" name="立方体 2242">
                        <a:extLst>
                          <a:ext uri="{FF2B5EF4-FFF2-40B4-BE49-F238E27FC236}">
                            <a16:creationId xmlns:a16="http://schemas.microsoft.com/office/drawing/2014/main" id="{9F65054E-CE05-0A76-1FF3-58FF0707787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39" name="组合 2238">
                      <a:extLst>
                        <a:ext uri="{FF2B5EF4-FFF2-40B4-BE49-F238E27FC236}">
                          <a16:creationId xmlns:a16="http://schemas.microsoft.com/office/drawing/2014/main" id="{3E19D2ED-F827-C14A-F4A8-3A19B4289E9B}"/>
                        </a:ext>
                      </a:extLst>
                    </p:cNvPr>
                    <p:cNvGrpSpPr/>
                    <p:nvPr/>
                  </p:nvGrpSpPr>
                  <p:grpSpPr>
                    <a:xfrm>
                      <a:off x="3987800" y="3474720"/>
                      <a:ext cx="640080" cy="1117600"/>
                      <a:chOff x="3987800" y="4429760"/>
                      <a:chExt cx="640080" cy="1117600"/>
                    </a:xfrm>
                    <a:grpFill/>
                  </p:grpSpPr>
                  <p:sp>
                    <p:nvSpPr>
                      <p:cNvPr id="2240" name="立方体 2239">
                        <a:extLst>
                          <a:ext uri="{FF2B5EF4-FFF2-40B4-BE49-F238E27FC236}">
                            <a16:creationId xmlns:a16="http://schemas.microsoft.com/office/drawing/2014/main" id="{DF772A02-6EFF-ABB5-823F-69CBC8D6C8FA}"/>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41" name="立方体 2240">
                        <a:extLst>
                          <a:ext uri="{FF2B5EF4-FFF2-40B4-BE49-F238E27FC236}">
                            <a16:creationId xmlns:a16="http://schemas.microsoft.com/office/drawing/2014/main" id="{8EED688D-4AC8-E607-6E9D-5F6CFEB5F0F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31" name="组合 2230">
                    <a:extLst>
                      <a:ext uri="{FF2B5EF4-FFF2-40B4-BE49-F238E27FC236}">
                        <a16:creationId xmlns:a16="http://schemas.microsoft.com/office/drawing/2014/main" id="{8696F639-C5C7-52B8-0C96-D0EEEA0399F9}"/>
                      </a:ext>
                    </a:extLst>
                  </p:cNvPr>
                  <p:cNvGrpSpPr/>
                  <p:nvPr/>
                </p:nvGrpSpPr>
                <p:grpSpPr>
                  <a:xfrm>
                    <a:off x="3825240" y="3637280"/>
                    <a:ext cx="640080" cy="2072640"/>
                    <a:chOff x="3987800" y="3474720"/>
                    <a:chExt cx="640080" cy="2072640"/>
                  </a:xfrm>
                  <a:grpFill/>
                </p:grpSpPr>
                <p:grpSp>
                  <p:nvGrpSpPr>
                    <p:cNvPr id="2232" name="组合 2231">
                      <a:extLst>
                        <a:ext uri="{FF2B5EF4-FFF2-40B4-BE49-F238E27FC236}">
                          <a16:creationId xmlns:a16="http://schemas.microsoft.com/office/drawing/2014/main" id="{019F500C-93DB-9AA6-3E2C-E19E0CFC871A}"/>
                        </a:ext>
                      </a:extLst>
                    </p:cNvPr>
                    <p:cNvGrpSpPr/>
                    <p:nvPr/>
                  </p:nvGrpSpPr>
                  <p:grpSpPr>
                    <a:xfrm>
                      <a:off x="3987800" y="4429760"/>
                      <a:ext cx="640080" cy="1117600"/>
                      <a:chOff x="3987800" y="4429760"/>
                      <a:chExt cx="640080" cy="1117600"/>
                    </a:xfrm>
                    <a:grpFill/>
                  </p:grpSpPr>
                  <p:sp>
                    <p:nvSpPr>
                      <p:cNvPr id="2236" name="立方体 2235">
                        <a:extLst>
                          <a:ext uri="{FF2B5EF4-FFF2-40B4-BE49-F238E27FC236}">
                            <a16:creationId xmlns:a16="http://schemas.microsoft.com/office/drawing/2014/main" id="{E5BC9D68-7685-3A2A-9C01-AFB24D19D016}"/>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37" name="立方体 2236">
                        <a:extLst>
                          <a:ext uri="{FF2B5EF4-FFF2-40B4-BE49-F238E27FC236}">
                            <a16:creationId xmlns:a16="http://schemas.microsoft.com/office/drawing/2014/main" id="{903D4517-BAFE-EDB3-CC11-4221359D4BE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33" name="组合 2232">
                      <a:extLst>
                        <a:ext uri="{FF2B5EF4-FFF2-40B4-BE49-F238E27FC236}">
                          <a16:creationId xmlns:a16="http://schemas.microsoft.com/office/drawing/2014/main" id="{F3AE9330-EA8F-3ABC-48B0-6832D61D90E2}"/>
                        </a:ext>
                      </a:extLst>
                    </p:cNvPr>
                    <p:cNvGrpSpPr/>
                    <p:nvPr/>
                  </p:nvGrpSpPr>
                  <p:grpSpPr>
                    <a:xfrm>
                      <a:off x="3987800" y="3474720"/>
                      <a:ext cx="640080" cy="1117600"/>
                      <a:chOff x="3987800" y="4429760"/>
                      <a:chExt cx="640080" cy="1117600"/>
                    </a:xfrm>
                    <a:grpFill/>
                  </p:grpSpPr>
                  <p:sp>
                    <p:nvSpPr>
                      <p:cNvPr id="2234" name="立方体 2233">
                        <a:extLst>
                          <a:ext uri="{FF2B5EF4-FFF2-40B4-BE49-F238E27FC236}">
                            <a16:creationId xmlns:a16="http://schemas.microsoft.com/office/drawing/2014/main" id="{A12DC32F-262E-2E31-75EC-432994AE1047}"/>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35" name="立方体 2234">
                        <a:extLst>
                          <a:ext uri="{FF2B5EF4-FFF2-40B4-BE49-F238E27FC236}">
                            <a16:creationId xmlns:a16="http://schemas.microsoft.com/office/drawing/2014/main" id="{824695E0-F3D5-5B5E-F079-3BA84F60E8D9}"/>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215" name="组合 2214">
                  <a:extLst>
                    <a:ext uri="{FF2B5EF4-FFF2-40B4-BE49-F238E27FC236}">
                      <a16:creationId xmlns:a16="http://schemas.microsoft.com/office/drawing/2014/main" id="{9586022E-718C-84D4-1916-17D325C1E251}"/>
                    </a:ext>
                  </a:extLst>
                </p:cNvPr>
                <p:cNvGrpSpPr/>
                <p:nvPr/>
              </p:nvGrpSpPr>
              <p:grpSpPr>
                <a:xfrm>
                  <a:off x="4602480" y="2143760"/>
                  <a:ext cx="802640" cy="2235200"/>
                  <a:chOff x="3825240" y="3474720"/>
                  <a:chExt cx="802640" cy="2235200"/>
                </a:xfrm>
                <a:grpFill/>
              </p:grpSpPr>
              <p:grpSp>
                <p:nvGrpSpPr>
                  <p:cNvPr id="2216" name="组合 2215">
                    <a:extLst>
                      <a:ext uri="{FF2B5EF4-FFF2-40B4-BE49-F238E27FC236}">
                        <a16:creationId xmlns:a16="http://schemas.microsoft.com/office/drawing/2014/main" id="{7D9559DD-63DA-8FA5-28A5-0B4279F472C3}"/>
                      </a:ext>
                    </a:extLst>
                  </p:cNvPr>
                  <p:cNvGrpSpPr/>
                  <p:nvPr/>
                </p:nvGrpSpPr>
                <p:grpSpPr>
                  <a:xfrm>
                    <a:off x="3987800" y="3474720"/>
                    <a:ext cx="640080" cy="2072640"/>
                    <a:chOff x="3987800" y="3474720"/>
                    <a:chExt cx="640080" cy="2072640"/>
                  </a:xfrm>
                  <a:grpFill/>
                </p:grpSpPr>
                <p:grpSp>
                  <p:nvGrpSpPr>
                    <p:cNvPr id="2224" name="组合 2223">
                      <a:extLst>
                        <a:ext uri="{FF2B5EF4-FFF2-40B4-BE49-F238E27FC236}">
                          <a16:creationId xmlns:a16="http://schemas.microsoft.com/office/drawing/2014/main" id="{41DBA5F5-1479-A458-8CC9-68B225C9526D}"/>
                        </a:ext>
                      </a:extLst>
                    </p:cNvPr>
                    <p:cNvGrpSpPr/>
                    <p:nvPr/>
                  </p:nvGrpSpPr>
                  <p:grpSpPr>
                    <a:xfrm>
                      <a:off x="3987800" y="4429760"/>
                      <a:ext cx="640080" cy="1117600"/>
                      <a:chOff x="3987800" y="4429760"/>
                      <a:chExt cx="640080" cy="1117600"/>
                    </a:xfrm>
                    <a:grpFill/>
                  </p:grpSpPr>
                  <p:sp>
                    <p:nvSpPr>
                      <p:cNvPr id="2228" name="立方体 2227">
                        <a:extLst>
                          <a:ext uri="{FF2B5EF4-FFF2-40B4-BE49-F238E27FC236}">
                            <a16:creationId xmlns:a16="http://schemas.microsoft.com/office/drawing/2014/main" id="{A20653BA-0629-AABD-2359-C4B6F1A11FA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29" name="立方体 2228">
                        <a:extLst>
                          <a:ext uri="{FF2B5EF4-FFF2-40B4-BE49-F238E27FC236}">
                            <a16:creationId xmlns:a16="http://schemas.microsoft.com/office/drawing/2014/main" id="{ADD735C4-9279-2432-00F7-805BBC17274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25" name="组合 2224">
                      <a:extLst>
                        <a:ext uri="{FF2B5EF4-FFF2-40B4-BE49-F238E27FC236}">
                          <a16:creationId xmlns:a16="http://schemas.microsoft.com/office/drawing/2014/main" id="{F8072175-42B0-CDBF-3B92-A41507D50F0F}"/>
                        </a:ext>
                      </a:extLst>
                    </p:cNvPr>
                    <p:cNvGrpSpPr/>
                    <p:nvPr/>
                  </p:nvGrpSpPr>
                  <p:grpSpPr>
                    <a:xfrm>
                      <a:off x="3987800" y="3474720"/>
                      <a:ext cx="640080" cy="1117600"/>
                      <a:chOff x="3987800" y="4429760"/>
                      <a:chExt cx="640080" cy="1117600"/>
                    </a:xfrm>
                    <a:grpFill/>
                  </p:grpSpPr>
                  <p:sp>
                    <p:nvSpPr>
                      <p:cNvPr id="2226" name="立方体 2225">
                        <a:extLst>
                          <a:ext uri="{FF2B5EF4-FFF2-40B4-BE49-F238E27FC236}">
                            <a16:creationId xmlns:a16="http://schemas.microsoft.com/office/drawing/2014/main" id="{3FAE7A0A-AAA9-9CB9-33D7-1E69220AF68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27" name="立方体 2226">
                        <a:extLst>
                          <a:ext uri="{FF2B5EF4-FFF2-40B4-BE49-F238E27FC236}">
                            <a16:creationId xmlns:a16="http://schemas.microsoft.com/office/drawing/2014/main" id="{5FF2F441-423C-9ED3-7711-813D09516F7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17" name="组合 2216">
                    <a:extLst>
                      <a:ext uri="{FF2B5EF4-FFF2-40B4-BE49-F238E27FC236}">
                        <a16:creationId xmlns:a16="http://schemas.microsoft.com/office/drawing/2014/main" id="{4F3253B2-78A8-3B88-C20B-E7F8A2A4F6FE}"/>
                      </a:ext>
                    </a:extLst>
                  </p:cNvPr>
                  <p:cNvGrpSpPr/>
                  <p:nvPr/>
                </p:nvGrpSpPr>
                <p:grpSpPr>
                  <a:xfrm>
                    <a:off x="3825240" y="3633721"/>
                    <a:ext cx="640080" cy="2076199"/>
                    <a:chOff x="3987800" y="3471161"/>
                    <a:chExt cx="640080" cy="2076199"/>
                  </a:xfrm>
                  <a:grpFill/>
                </p:grpSpPr>
                <p:grpSp>
                  <p:nvGrpSpPr>
                    <p:cNvPr id="2218" name="组合 2217">
                      <a:extLst>
                        <a:ext uri="{FF2B5EF4-FFF2-40B4-BE49-F238E27FC236}">
                          <a16:creationId xmlns:a16="http://schemas.microsoft.com/office/drawing/2014/main" id="{32D23079-4610-2608-152B-757D42C3B9D8}"/>
                        </a:ext>
                      </a:extLst>
                    </p:cNvPr>
                    <p:cNvGrpSpPr/>
                    <p:nvPr/>
                  </p:nvGrpSpPr>
                  <p:grpSpPr>
                    <a:xfrm>
                      <a:off x="3987800" y="4429760"/>
                      <a:ext cx="640080" cy="1117600"/>
                      <a:chOff x="3987800" y="4429760"/>
                      <a:chExt cx="640080" cy="1117600"/>
                    </a:xfrm>
                    <a:grpFill/>
                  </p:grpSpPr>
                  <p:sp>
                    <p:nvSpPr>
                      <p:cNvPr id="2222" name="立方体 2221">
                        <a:extLst>
                          <a:ext uri="{FF2B5EF4-FFF2-40B4-BE49-F238E27FC236}">
                            <a16:creationId xmlns:a16="http://schemas.microsoft.com/office/drawing/2014/main" id="{73E65788-C5C2-339B-977F-927209D88B57}"/>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23" name="立方体 2222">
                        <a:extLst>
                          <a:ext uri="{FF2B5EF4-FFF2-40B4-BE49-F238E27FC236}">
                            <a16:creationId xmlns:a16="http://schemas.microsoft.com/office/drawing/2014/main" id="{70FAA938-F4D7-AC91-C03F-50DAC7CD802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19" name="组合 2218">
                      <a:extLst>
                        <a:ext uri="{FF2B5EF4-FFF2-40B4-BE49-F238E27FC236}">
                          <a16:creationId xmlns:a16="http://schemas.microsoft.com/office/drawing/2014/main" id="{0C6FDB39-4FD0-D615-C9F7-B49A8BBD0DFF}"/>
                        </a:ext>
                      </a:extLst>
                    </p:cNvPr>
                    <p:cNvGrpSpPr/>
                    <p:nvPr/>
                  </p:nvGrpSpPr>
                  <p:grpSpPr>
                    <a:xfrm>
                      <a:off x="3987800" y="3471161"/>
                      <a:ext cx="640080" cy="1121159"/>
                      <a:chOff x="3987800" y="4426201"/>
                      <a:chExt cx="640080" cy="1121159"/>
                    </a:xfrm>
                    <a:grpFill/>
                  </p:grpSpPr>
                  <p:sp>
                    <p:nvSpPr>
                      <p:cNvPr id="2220" name="立方体 2219">
                        <a:extLst>
                          <a:ext uri="{FF2B5EF4-FFF2-40B4-BE49-F238E27FC236}">
                            <a16:creationId xmlns:a16="http://schemas.microsoft.com/office/drawing/2014/main" id="{D638EC78-DC99-530A-C9E2-1312CCBBA49D}"/>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21" name="立方体 2220">
                        <a:extLst>
                          <a:ext uri="{FF2B5EF4-FFF2-40B4-BE49-F238E27FC236}">
                            <a16:creationId xmlns:a16="http://schemas.microsoft.com/office/drawing/2014/main" id="{083C6F3E-6A5E-EF60-1413-925A3C0FD2C6}"/>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152" name="组合 2151">
                <a:extLst>
                  <a:ext uri="{FF2B5EF4-FFF2-40B4-BE49-F238E27FC236}">
                    <a16:creationId xmlns:a16="http://schemas.microsoft.com/office/drawing/2014/main" id="{26422D12-81E7-4FDA-6CFF-9AA1C5D51265}"/>
                  </a:ext>
                </a:extLst>
              </p:cNvPr>
              <p:cNvGrpSpPr/>
              <p:nvPr/>
            </p:nvGrpSpPr>
            <p:grpSpPr>
              <a:xfrm>
                <a:off x="3789951" y="1418521"/>
                <a:ext cx="500888" cy="1140031"/>
                <a:chOff x="4602480" y="1823720"/>
                <a:chExt cx="1122680" cy="2555240"/>
              </a:xfrm>
              <a:solidFill>
                <a:srgbClr val="ED7D31">
                  <a:lumMod val="40000"/>
                  <a:lumOff val="60000"/>
                </a:srgbClr>
              </a:solidFill>
            </p:grpSpPr>
            <p:grpSp>
              <p:nvGrpSpPr>
                <p:cNvPr id="2184" name="组合 2183">
                  <a:extLst>
                    <a:ext uri="{FF2B5EF4-FFF2-40B4-BE49-F238E27FC236}">
                      <a16:creationId xmlns:a16="http://schemas.microsoft.com/office/drawing/2014/main" id="{97A7E74E-C7BB-A11E-6471-D01A74DA83B2}"/>
                    </a:ext>
                  </a:extLst>
                </p:cNvPr>
                <p:cNvGrpSpPr/>
                <p:nvPr/>
              </p:nvGrpSpPr>
              <p:grpSpPr>
                <a:xfrm>
                  <a:off x="4922520" y="1823720"/>
                  <a:ext cx="802640" cy="2235200"/>
                  <a:chOff x="3825240" y="3474720"/>
                  <a:chExt cx="802640" cy="2235200"/>
                </a:xfrm>
                <a:grpFill/>
              </p:grpSpPr>
              <p:grpSp>
                <p:nvGrpSpPr>
                  <p:cNvPr id="2200" name="组合 2199">
                    <a:extLst>
                      <a:ext uri="{FF2B5EF4-FFF2-40B4-BE49-F238E27FC236}">
                        <a16:creationId xmlns:a16="http://schemas.microsoft.com/office/drawing/2014/main" id="{645148A7-C5C2-DAD9-09C3-62CDAAC112A6}"/>
                      </a:ext>
                    </a:extLst>
                  </p:cNvPr>
                  <p:cNvGrpSpPr/>
                  <p:nvPr/>
                </p:nvGrpSpPr>
                <p:grpSpPr>
                  <a:xfrm>
                    <a:off x="3987800" y="3474720"/>
                    <a:ext cx="640080" cy="2072640"/>
                    <a:chOff x="3987800" y="3474720"/>
                    <a:chExt cx="640080" cy="2072640"/>
                  </a:xfrm>
                  <a:grpFill/>
                </p:grpSpPr>
                <p:grpSp>
                  <p:nvGrpSpPr>
                    <p:cNvPr id="2208" name="组合 2207">
                      <a:extLst>
                        <a:ext uri="{FF2B5EF4-FFF2-40B4-BE49-F238E27FC236}">
                          <a16:creationId xmlns:a16="http://schemas.microsoft.com/office/drawing/2014/main" id="{ECF16CBA-AE59-1679-ACB7-8CC0ECE24503}"/>
                        </a:ext>
                      </a:extLst>
                    </p:cNvPr>
                    <p:cNvGrpSpPr/>
                    <p:nvPr/>
                  </p:nvGrpSpPr>
                  <p:grpSpPr>
                    <a:xfrm>
                      <a:off x="3987800" y="4429760"/>
                      <a:ext cx="640080" cy="1117600"/>
                      <a:chOff x="3987800" y="4429760"/>
                      <a:chExt cx="640080" cy="1117600"/>
                    </a:xfrm>
                    <a:grpFill/>
                  </p:grpSpPr>
                  <p:sp>
                    <p:nvSpPr>
                      <p:cNvPr id="2212" name="立方体 2211">
                        <a:extLst>
                          <a:ext uri="{FF2B5EF4-FFF2-40B4-BE49-F238E27FC236}">
                            <a16:creationId xmlns:a16="http://schemas.microsoft.com/office/drawing/2014/main" id="{2AD5F23B-FA02-37C8-8CE2-4703C3A5F96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13" name="立方体 2212">
                        <a:extLst>
                          <a:ext uri="{FF2B5EF4-FFF2-40B4-BE49-F238E27FC236}">
                            <a16:creationId xmlns:a16="http://schemas.microsoft.com/office/drawing/2014/main" id="{9A5C015F-27FA-B1B5-006C-0D6E655EF2D7}"/>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09" name="组合 2208">
                      <a:extLst>
                        <a:ext uri="{FF2B5EF4-FFF2-40B4-BE49-F238E27FC236}">
                          <a16:creationId xmlns:a16="http://schemas.microsoft.com/office/drawing/2014/main" id="{DD7CB326-0E3F-FF46-E085-D4319C97961A}"/>
                        </a:ext>
                      </a:extLst>
                    </p:cNvPr>
                    <p:cNvGrpSpPr/>
                    <p:nvPr/>
                  </p:nvGrpSpPr>
                  <p:grpSpPr>
                    <a:xfrm>
                      <a:off x="3987800" y="3474720"/>
                      <a:ext cx="640080" cy="1117600"/>
                      <a:chOff x="3987800" y="4429760"/>
                      <a:chExt cx="640080" cy="1117600"/>
                    </a:xfrm>
                    <a:grpFill/>
                  </p:grpSpPr>
                  <p:sp>
                    <p:nvSpPr>
                      <p:cNvPr id="2210" name="立方体 2209">
                        <a:extLst>
                          <a:ext uri="{FF2B5EF4-FFF2-40B4-BE49-F238E27FC236}">
                            <a16:creationId xmlns:a16="http://schemas.microsoft.com/office/drawing/2014/main" id="{ED0FA36B-9C9D-E7A2-9FA1-F45A89547B06}"/>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11" name="立方体 2210">
                        <a:extLst>
                          <a:ext uri="{FF2B5EF4-FFF2-40B4-BE49-F238E27FC236}">
                            <a16:creationId xmlns:a16="http://schemas.microsoft.com/office/drawing/2014/main" id="{0D5975B4-55B3-28CA-1016-2685AFBE454A}"/>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201" name="组合 2200">
                    <a:extLst>
                      <a:ext uri="{FF2B5EF4-FFF2-40B4-BE49-F238E27FC236}">
                        <a16:creationId xmlns:a16="http://schemas.microsoft.com/office/drawing/2014/main" id="{DF44C662-0CE6-4AE1-5196-0479FEC0FEEC}"/>
                      </a:ext>
                    </a:extLst>
                  </p:cNvPr>
                  <p:cNvGrpSpPr/>
                  <p:nvPr/>
                </p:nvGrpSpPr>
                <p:grpSpPr>
                  <a:xfrm>
                    <a:off x="3825240" y="3637280"/>
                    <a:ext cx="640080" cy="2072640"/>
                    <a:chOff x="3987800" y="3474720"/>
                    <a:chExt cx="640080" cy="2072640"/>
                  </a:xfrm>
                  <a:grpFill/>
                </p:grpSpPr>
                <p:grpSp>
                  <p:nvGrpSpPr>
                    <p:cNvPr id="2202" name="组合 2201">
                      <a:extLst>
                        <a:ext uri="{FF2B5EF4-FFF2-40B4-BE49-F238E27FC236}">
                          <a16:creationId xmlns:a16="http://schemas.microsoft.com/office/drawing/2014/main" id="{A09C9A08-7F81-6E74-E3BE-BDF63C90CA69}"/>
                        </a:ext>
                      </a:extLst>
                    </p:cNvPr>
                    <p:cNvGrpSpPr/>
                    <p:nvPr/>
                  </p:nvGrpSpPr>
                  <p:grpSpPr>
                    <a:xfrm>
                      <a:off x="3987800" y="4429760"/>
                      <a:ext cx="640080" cy="1117600"/>
                      <a:chOff x="3987800" y="4429760"/>
                      <a:chExt cx="640080" cy="1117600"/>
                    </a:xfrm>
                    <a:grpFill/>
                  </p:grpSpPr>
                  <p:sp>
                    <p:nvSpPr>
                      <p:cNvPr id="2206" name="立方体 2205">
                        <a:extLst>
                          <a:ext uri="{FF2B5EF4-FFF2-40B4-BE49-F238E27FC236}">
                            <a16:creationId xmlns:a16="http://schemas.microsoft.com/office/drawing/2014/main" id="{4AF4DBE0-FC38-E627-9EE5-C706D956CB4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07" name="立方体 2206">
                        <a:extLst>
                          <a:ext uri="{FF2B5EF4-FFF2-40B4-BE49-F238E27FC236}">
                            <a16:creationId xmlns:a16="http://schemas.microsoft.com/office/drawing/2014/main" id="{1DE5192E-5F81-07A1-0FB0-46A2E4008DB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203" name="组合 2202">
                      <a:extLst>
                        <a:ext uri="{FF2B5EF4-FFF2-40B4-BE49-F238E27FC236}">
                          <a16:creationId xmlns:a16="http://schemas.microsoft.com/office/drawing/2014/main" id="{B6DFDC8F-42F6-76EB-4320-168134AE75E4}"/>
                        </a:ext>
                      </a:extLst>
                    </p:cNvPr>
                    <p:cNvGrpSpPr/>
                    <p:nvPr/>
                  </p:nvGrpSpPr>
                  <p:grpSpPr>
                    <a:xfrm>
                      <a:off x="3987800" y="3474720"/>
                      <a:ext cx="640080" cy="1117600"/>
                      <a:chOff x="3987800" y="4429760"/>
                      <a:chExt cx="640080" cy="1117600"/>
                    </a:xfrm>
                    <a:grpFill/>
                  </p:grpSpPr>
                  <p:sp>
                    <p:nvSpPr>
                      <p:cNvPr id="2204" name="立方体 2203">
                        <a:extLst>
                          <a:ext uri="{FF2B5EF4-FFF2-40B4-BE49-F238E27FC236}">
                            <a16:creationId xmlns:a16="http://schemas.microsoft.com/office/drawing/2014/main" id="{0B4736C5-C7AD-B115-E40E-5CB83B99FA03}"/>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205" name="立方体 2204">
                        <a:extLst>
                          <a:ext uri="{FF2B5EF4-FFF2-40B4-BE49-F238E27FC236}">
                            <a16:creationId xmlns:a16="http://schemas.microsoft.com/office/drawing/2014/main" id="{1D329882-45E1-50D3-ED7C-B45BFB290EB4}"/>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185" name="组合 2184">
                  <a:extLst>
                    <a:ext uri="{FF2B5EF4-FFF2-40B4-BE49-F238E27FC236}">
                      <a16:creationId xmlns:a16="http://schemas.microsoft.com/office/drawing/2014/main" id="{FE95B33E-F3BE-3EE2-B630-E599E3CBD59C}"/>
                    </a:ext>
                  </a:extLst>
                </p:cNvPr>
                <p:cNvGrpSpPr/>
                <p:nvPr/>
              </p:nvGrpSpPr>
              <p:grpSpPr>
                <a:xfrm>
                  <a:off x="4602480" y="2143760"/>
                  <a:ext cx="802640" cy="2235200"/>
                  <a:chOff x="3825240" y="3474720"/>
                  <a:chExt cx="802640" cy="2235200"/>
                </a:xfrm>
                <a:grpFill/>
              </p:grpSpPr>
              <p:grpSp>
                <p:nvGrpSpPr>
                  <p:cNvPr id="2186" name="组合 2185">
                    <a:extLst>
                      <a:ext uri="{FF2B5EF4-FFF2-40B4-BE49-F238E27FC236}">
                        <a16:creationId xmlns:a16="http://schemas.microsoft.com/office/drawing/2014/main" id="{14C082DF-E29B-F70E-AE0D-E6DD9FF38DB6}"/>
                      </a:ext>
                    </a:extLst>
                  </p:cNvPr>
                  <p:cNvGrpSpPr/>
                  <p:nvPr/>
                </p:nvGrpSpPr>
                <p:grpSpPr>
                  <a:xfrm>
                    <a:off x="3987800" y="3474720"/>
                    <a:ext cx="640080" cy="2072640"/>
                    <a:chOff x="3987800" y="3474720"/>
                    <a:chExt cx="640080" cy="2072640"/>
                  </a:xfrm>
                  <a:grpFill/>
                </p:grpSpPr>
                <p:grpSp>
                  <p:nvGrpSpPr>
                    <p:cNvPr id="2194" name="组合 2193">
                      <a:extLst>
                        <a:ext uri="{FF2B5EF4-FFF2-40B4-BE49-F238E27FC236}">
                          <a16:creationId xmlns:a16="http://schemas.microsoft.com/office/drawing/2014/main" id="{CEF0348F-A4DC-F0C4-DEB4-28F285F4AF33}"/>
                        </a:ext>
                      </a:extLst>
                    </p:cNvPr>
                    <p:cNvGrpSpPr/>
                    <p:nvPr/>
                  </p:nvGrpSpPr>
                  <p:grpSpPr>
                    <a:xfrm>
                      <a:off x="3987800" y="4429760"/>
                      <a:ext cx="640080" cy="1117600"/>
                      <a:chOff x="3987800" y="4429760"/>
                      <a:chExt cx="640080" cy="1117600"/>
                    </a:xfrm>
                    <a:grpFill/>
                  </p:grpSpPr>
                  <p:sp>
                    <p:nvSpPr>
                      <p:cNvPr id="2198" name="立方体 2197">
                        <a:extLst>
                          <a:ext uri="{FF2B5EF4-FFF2-40B4-BE49-F238E27FC236}">
                            <a16:creationId xmlns:a16="http://schemas.microsoft.com/office/drawing/2014/main" id="{C2AE009B-AB71-79C1-5FF4-D70353FCE81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99" name="立方体 2198">
                        <a:extLst>
                          <a:ext uri="{FF2B5EF4-FFF2-40B4-BE49-F238E27FC236}">
                            <a16:creationId xmlns:a16="http://schemas.microsoft.com/office/drawing/2014/main" id="{D40153E6-2FD1-D0AD-ACCA-DC2062CBAB9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95" name="组合 2194">
                      <a:extLst>
                        <a:ext uri="{FF2B5EF4-FFF2-40B4-BE49-F238E27FC236}">
                          <a16:creationId xmlns:a16="http://schemas.microsoft.com/office/drawing/2014/main" id="{86F10052-3B88-229B-97AD-4636FFCC6C2D}"/>
                        </a:ext>
                      </a:extLst>
                    </p:cNvPr>
                    <p:cNvGrpSpPr/>
                    <p:nvPr/>
                  </p:nvGrpSpPr>
                  <p:grpSpPr>
                    <a:xfrm>
                      <a:off x="3987800" y="3474720"/>
                      <a:ext cx="640080" cy="1117600"/>
                      <a:chOff x="3987800" y="4429760"/>
                      <a:chExt cx="640080" cy="1117600"/>
                    </a:xfrm>
                    <a:grpFill/>
                  </p:grpSpPr>
                  <p:sp>
                    <p:nvSpPr>
                      <p:cNvPr id="2196" name="立方体 2195">
                        <a:extLst>
                          <a:ext uri="{FF2B5EF4-FFF2-40B4-BE49-F238E27FC236}">
                            <a16:creationId xmlns:a16="http://schemas.microsoft.com/office/drawing/2014/main" id="{4D764EFB-0CFB-0FA3-466B-85B2FB34B29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97" name="立方体 2196">
                        <a:extLst>
                          <a:ext uri="{FF2B5EF4-FFF2-40B4-BE49-F238E27FC236}">
                            <a16:creationId xmlns:a16="http://schemas.microsoft.com/office/drawing/2014/main" id="{AF661002-8745-AA7E-E52D-4C799AC83C9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187" name="组合 2186">
                    <a:extLst>
                      <a:ext uri="{FF2B5EF4-FFF2-40B4-BE49-F238E27FC236}">
                        <a16:creationId xmlns:a16="http://schemas.microsoft.com/office/drawing/2014/main" id="{B6DC00F9-D9D2-C571-68E9-C06EA65EEAF4}"/>
                      </a:ext>
                    </a:extLst>
                  </p:cNvPr>
                  <p:cNvGrpSpPr/>
                  <p:nvPr/>
                </p:nvGrpSpPr>
                <p:grpSpPr>
                  <a:xfrm>
                    <a:off x="3825240" y="3633721"/>
                    <a:ext cx="640080" cy="2076199"/>
                    <a:chOff x="3987800" y="3471161"/>
                    <a:chExt cx="640080" cy="2076199"/>
                  </a:xfrm>
                  <a:grpFill/>
                </p:grpSpPr>
                <p:grpSp>
                  <p:nvGrpSpPr>
                    <p:cNvPr id="2188" name="组合 2187">
                      <a:extLst>
                        <a:ext uri="{FF2B5EF4-FFF2-40B4-BE49-F238E27FC236}">
                          <a16:creationId xmlns:a16="http://schemas.microsoft.com/office/drawing/2014/main" id="{5E8FE664-B4DE-408A-C4FA-3C888CACED5E}"/>
                        </a:ext>
                      </a:extLst>
                    </p:cNvPr>
                    <p:cNvGrpSpPr/>
                    <p:nvPr/>
                  </p:nvGrpSpPr>
                  <p:grpSpPr>
                    <a:xfrm>
                      <a:off x="3987800" y="4429760"/>
                      <a:ext cx="640080" cy="1117600"/>
                      <a:chOff x="3987800" y="4429760"/>
                      <a:chExt cx="640080" cy="1117600"/>
                    </a:xfrm>
                    <a:grpFill/>
                  </p:grpSpPr>
                  <p:sp>
                    <p:nvSpPr>
                      <p:cNvPr id="2192" name="立方体 2191">
                        <a:extLst>
                          <a:ext uri="{FF2B5EF4-FFF2-40B4-BE49-F238E27FC236}">
                            <a16:creationId xmlns:a16="http://schemas.microsoft.com/office/drawing/2014/main" id="{198FDD15-9938-C955-9546-0F3751410D82}"/>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93" name="立方体 2192">
                        <a:extLst>
                          <a:ext uri="{FF2B5EF4-FFF2-40B4-BE49-F238E27FC236}">
                            <a16:creationId xmlns:a16="http://schemas.microsoft.com/office/drawing/2014/main" id="{24F395CF-B91C-5A72-1B58-50D9E7024D8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89" name="组合 2188">
                      <a:extLst>
                        <a:ext uri="{FF2B5EF4-FFF2-40B4-BE49-F238E27FC236}">
                          <a16:creationId xmlns:a16="http://schemas.microsoft.com/office/drawing/2014/main" id="{116BA971-F4C0-6704-4BAD-9B802313035A}"/>
                        </a:ext>
                      </a:extLst>
                    </p:cNvPr>
                    <p:cNvGrpSpPr/>
                    <p:nvPr/>
                  </p:nvGrpSpPr>
                  <p:grpSpPr>
                    <a:xfrm>
                      <a:off x="3987800" y="3471161"/>
                      <a:ext cx="640080" cy="1121159"/>
                      <a:chOff x="3987800" y="4426201"/>
                      <a:chExt cx="640080" cy="1121159"/>
                    </a:xfrm>
                    <a:grpFill/>
                  </p:grpSpPr>
                  <p:sp>
                    <p:nvSpPr>
                      <p:cNvPr id="2190" name="立方体 2189">
                        <a:extLst>
                          <a:ext uri="{FF2B5EF4-FFF2-40B4-BE49-F238E27FC236}">
                            <a16:creationId xmlns:a16="http://schemas.microsoft.com/office/drawing/2014/main" id="{D44680B0-58DD-9F5C-C73A-F50F28BB5981}"/>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91" name="立方体 2190">
                        <a:extLst>
                          <a:ext uri="{FF2B5EF4-FFF2-40B4-BE49-F238E27FC236}">
                            <a16:creationId xmlns:a16="http://schemas.microsoft.com/office/drawing/2014/main" id="{87B4DF15-DEB9-8B65-7B7A-E1AF337355FB}"/>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153" name="组合 2152">
                <a:extLst>
                  <a:ext uri="{FF2B5EF4-FFF2-40B4-BE49-F238E27FC236}">
                    <a16:creationId xmlns:a16="http://schemas.microsoft.com/office/drawing/2014/main" id="{D4CE710D-AFAE-4D6F-C7EE-610E6D8DC704}"/>
                  </a:ext>
                </a:extLst>
              </p:cNvPr>
              <p:cNvGrpSpPr/>
              <p:nvPr/>
            </p:nvGrpSpPr>
            <p:grpSpPr>
              <a:xfrm>
                <a:off x="4002998" y="1418521"/>
                <a:ext cx="500888" cy="1140031"/>
                <a:chOff x="4602480" y="1823720"/>
                <a:chExt cx="1122680" cy="2555240"/>
              </a:xfrm>
              <a:solidFill>
                <a:srgbClr val="ED7D31">
                  <a:lumMod val="40000"/>
                  <a:lumOff val="60000"/>
                </a:srgbClr>
              </a:solidFill>
            </p:grpSpPr>
            <p:grpSp>
              <p:nvGrpSpPr>
                <p:cNvPr id="2154" name="组合 2153">
                  <a:extLst>
                    <a:ext uri="{FF2B5EF4-FFF2-40B4-BE49-F238E27FC236}">
                      <a16:creationId xmlns:a16="http://schemas.microsoft.com/office/drawing/2014/main" id="{00FE69F5-9899-C7A5-988C-1F906999DE8A}"/>
                    </a:ext>
                  </a:extLst>
                </p:cNvPr>
                <p:cNvGrpSpPr/>
                <p:nvPr/>
              </p:nvGrpSpPr>
              <p:grpSpPr>
                <a:xfrm>
                  <a:off x="4922520" y="1823720"/>
                  <a:ext cx="802640" cy="2235200"/>
                  <a:chOff x="3825240" y="3474720"/>
                  <a:chExt cx="802640" cy="2235200"/>
                </a:xfrm>
                <a:grpFill/>
              </p:grpSpPr>
              <p:grpSp>
                <p:nvGrpSpPr>
                  <p:cNvPr id="2170" name="组合 2169">
                    <a:extLst>
                      <a:ext uri="{FF2B5EF4-FFF2-40B4-BE49-F238E27FC236}">
                        <a16:creationId xmlns:a16="http://schemas.microsoft.com/office/drawing/2014/main" id="{594122F3-1AFE-DF84-C05B-EAEB1B0F1D15}"/>
                      </a:ext>
                    </a:extLst>
                  </p:cNvPr>
                  <p:cNvGrpSpPr/>
                  <p:nvPr/>
                </p:nvGrpSpPr>
                <p:grpSpPr>
                  <a:xfrm>
                    <a:off x="3987800" y="3474720"/>
                    <a:ext cx="640080" cy="2072640"/>
                    <a:chOff x="3987800" y="3474720"/>
                    <a:chExt cx="640080" cy="2072640"/>
                  </a:xfrm>
                  <a:grpFill/>
                </p:grpSpPr>
                <p:grpSp>
                  <p:nvGrpSpPr>
                    <p:cNvPr id="2178" name="组合 2177">
                      <a:extLst>
                        <a:ext uri="{FF2B5EF4-FFF2-40B4-BE49-F238E27FC236}">
                          <a16:creationId xmlns:a16="http://schemas.microsoft.com/office/drawing/2014/main" id="{6060E202-225A-5686-26F8-9F0D06DB783F}"/>
                        </a:ext>
                      </a:extLst>
                    </p:cNvPr>
                    <p:cNvGrpSpPr/>
                    <p:nvPr/>
                  </p:nvGrpSpPr>
                  <p:grpSpPr>
                    <a:xfrm>
                      <a:off x="3987800" y="4429760"/>
                      <a:ext cx="640080" cy="1117600"/>
                      <a:chOff x="3987800" y="4429760"/>
                      <a:chExt cx="640080" cy="1117600"/>
                    </a:xfrm>
                    <a:grpFill/>
                  </p:grpSpPr>
                  <p:sp>
                    <p:nvSpPr>
                      <p:cNvPr id="2182" name="立方体 2181">
                        <a:extLst>
                          <a:ext uri="{FF2B5EF4-FFF2-40B4-BE49-F238E27FC236}">
                            <a16:creationId xmlns:a16="http://schemas.microsoft.com/office/drawing/2014/main" id="{D4D0A3CC-F08F-5303-1633-BF0DDB072DB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83" name="立方体 2182">
                        <a:extLst>
                          <a:ext uri="{FF2B5EF4-FFF2-40B4-BE49-F238E27FC236}">
                            <a16:creationId xmlns:a16="http://schemas.microsoft.com/office/drawing/2014/main" id="{0C814B32-21AA-6AA2-75AB-1C7EF1088F7B}"/>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79" name="组合 2178">
                      <a:extLst>
                        <a:ext uri="{FF2B5EF4-FFF2-40B4-BE49-F238E27FC236}">
                          <a16:creationId xmlns:a16="http://schemas.microsoft.com/office/drawing/2014/main" id="{A6DF3C36-5B80-17F8-36AF-A8EB19093AA2}"/>
                        </a:ext>
                      </a:extLst>
                    </p:cNvPr>
                    <p:cNvGrpSpPr/>
                    <p:nvPr/>
                  </p:nvGrpSpPr>
                  <p:grpSpPr>
                    <a:xfrm>
                      <a:off x="3987800" y="3474720"/>
                      <a:ext cx="640080" cy="1117600"/>
                      <a:chOff x="3987800" y="4429760"/>
                      <a:chExt cx="640080" cy="1117600"/>
                    </a:xfrm>
                    <a:grpFill/>
                  </p:grpSpPr>
                  <p:sp>
                    <p:nvSpPr>
                      <p:cNvPr id="2180" name="立方体 2179">
                        <a:extLst>
                          <a:ext uri="{FF2B5EF4-FFF2-40B4-BE49-F238E27FC236}">
                            <a16:creationId xmlns:a16="http://schemas.microsoft.com/office/drawing/2014/main" id="{9E7D8854-5CF4-2F55-5826-1F9AB79AD8C6}"/>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81" name="立方体 2180">
                        <a:extLst>
                          <a:ext uri="{FF2B5EF4-FFF2-40B4-BE49-F238E27FC236}">
                            <a16:creationId xmlns:a16="http://schemas.microsoft.com/office/drawing/2014/main" id="{C5508FB9-8270-F370-C654-30D7AAD60A27}"/>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171" name="组合 2170">
                    <a:extLst>
                      <a:ext uri="{FF2B5EF4-FFF2-40B4-BE49-F238E27FC236}">
                        <a16:creationId xmlns:a16="http://schemas.microsoft.com/office/drawing/2014/main" id="{F6167293-2C2D-661A-4923-82A8B0499E1C}"/>
                      </a:ext>
                    </a:extLst>
                  </p:cNvPr>
                  <p:cNvGrpSpPr/>
                  <p:nvPr/>
                </p:nvGrpSpPr>
                <p:grpSpPr>
                  <a:xfrm>
                    <a:off x="3825240" y="3637280"/>
                    <a:ext cx="640080" cy="2072640"/>
                    <a:chOff x="3987800" y="3474720"/>
                    <a:chExt cx="640080" cy="2072640"/>
                  </a:xfrm>
                  <a:grpFill/>
                </p:grpSpPr>
                <p:grpSp>
                  <p:nvGrpSpPr>
                    <p:cNvPr id="2172" name="组合 2171">
                      <a:extLst>
                        <a:ext uri="{FF2B5EF4-FFF2-40B4-BE49-F238E27FC236}">
                          <a16:creationId xmlns:a16="http://schemas.microsoft.com/office/drawing/2014/main" id="{E0E7D968-2BF1-31DF-6AB8-A31603C27DFD}"/>
                        </a:ext>
                      </a:extLst>
                    </p:cNvPr>
                    <p:cNvGrpSpPr/>
                    <p:nvPr/>
                  </p:nvGrpSpPr>
                  <p:grpSpPr>
                    <a:xfrm>
                      <a:off x="3987800" y="4429760"/>
                      <a:ext cx="640080" cy="1117600"/>
                      <a:chOff x="3987800" y="4429760"/>
                      <a:chExt cx="640080" cy="1117600"/>
                    </a:xfrm>
                    <a:grpFill/>
                  </p:grpSpPr>
                  <p:sp>
                    <p:nvSpPr>
                      <p:cNvPr id="2176" name="立方体 2175">
                        <a:extLst>
                          <a:ext uri="{FF2B5EF4-FFF2-40B4-BE49-F238E27FC236}">
                            <a16:creationId xmlns:a16="http://schemas.microsoft.com/office/drawing/2014/main" id="{794F0333-B8A4-7815-B244-D55A352AA9F7}"/>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77" name="立方体 2176">
                        <a:extLst>
                          <a:ext uri="{FF2B5EF4-FFF2-40B4-BE49-F238E27FC236}">
                            <a16:creationId xmlns:a16="http://schemas.microsoft.com/office/drawing/2014/main" id="{155015AF-3C22-643E-EC3C-A8567AF1B665}"/>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73" name="组合 2172">
                      <a:extLst>
                        <a:ext uri="{FF2B5EF4-FFF2-40B4-BE49-F238E27FC236}">
                          <a16:creationId xmlns:a16="http://schemas.microsoft.com/office/drawing/2014/main" id="{63F7E5C3-3B0E-B1FA-8325-A29FDD01ABEE}"/>
                        </a:ext>
                      </a:extLst>
                    </p:cNvPr>
                    <p:cNvGrpSpPr/>
                    <p:nvPr/>
                  </p:nvGrpSpPr>
                  <p:grpSpPr>
                    <a:xfrm>
                      <a:off x="3987800" y="3474720"/>
                      <a:ext cx="640080" cy="1117600"/>
                      <a:chOff x="3987800" y="4429760"/>
                      <a:chExt cx="640080" cy="1117600"/>
                    </a:xfrm>
                    <a:grpFill/>
                  </p:grpSpPr>
                  <p:sp>
                    <p:nvSpPr>
                      <p:cNvPr id="2174" name="立方体 2173">
                        <a:extLst>
                          <a:ext uri="{FF2B5EF4-FFF2-40B4-BE49-F238E27FC236}">
                            <a16:creationId xmlns:a16="http://schemas.microsoft.com/office/drawing/2014/main" id="{7CB54419-77C9-7A67-1C1E-6F57FFD566B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75" name="立方体 2174">
                        <a:extLst>
                          <a:ext uri="{FF2B5EF4-FFF2-40B4-BE49-F238E27FC236}">
                            <a16:creationId xmlns:a16="http://schemas.microsoft.com/office/drawing/2014/main" id="{F052FD0B-FC01-E866-37B4-32E0FAAFE9D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155" name="组合 2154">
                  <a:extLst>
                    <a:ext uri="{FF2B5EF4-FFF2-40B4-BE49-F238E27FC236}">
                      <a16:creationId xmlns:a16="http://schemas.microsoft.com/office/drawing/2014/main" id="{21A5F16A-7B8D-1EFC-DB14-0D4536B0CF1D}"/>
                    </a:ext>
                  </a:extLst>
                </p:cNvPr>
                <p:cNvGrpSpPr/>
                <p:nvPr/>
              </p:nvGrpSpPr>
              <p:grpSpPr>
                <a:xfrm>
                  <a:off x="4602480" y="2143760"/>
                  <a:ext cx="802640" cy="2235200"/>
                  <a:chOff x="3825240" y="3474720"/>
                  <a:chExt cx="802640" cy="2235200"/>
                </a:xfrm>
                <a:grpFill/>
              </p:grpSpPr>
              <p:grpSp>
                <p:nvGrpSpPr>
                  <p:cNvPr id="2156" name="组合 2155">
                    <a:extLst>
                      <a:ext uri="{FF2B5EF4-FFF2-40B4-BE49-F238E27FC236}">
                        <a16:creationId xmlns:a16="http://schemas.microsoft.com/office/drawing/2014/main" id="{6CF18FA5-A693-A990-9A1E-B7A74D225965}"/>
                      </a:ext>
                    </a:extLst>
                  </p:cNvPr>
                  <p:cNvGrpSpPr/>
                  <p:nvPr/>
                </p:nvGrpSpPr>
                <p:grpSpPr>
                  <a:xfrm>
                    <a:off x="3987800" y="3474720"/>
                    <a:ext cx="640080" cy="2072640"/>
                    <a:chOff x="3987800" y="3474720"/>
                    <a:chExt cx="640080" cy="2072640"/>
                  </a:xfrm>
                  <a:grpFill/>
                </p:grpSpPr>
                <p:grpSp>
                  <p:nvGrpSpPr>
                    <p:cNvPr id="2164" name="组合 2163">
                      <a:extLst>
                        <a:ext uri="{FF2B5EF4-FFF2-40B4-BE49-F238E27FC236}">
                          <a16:creationId xmlns:a16="http://schemas.microsoft.com/office/drawing/2014/main" id="{B6CC8881-8A87-4EF8-F690-3876972D3FCF}"/>
                        </a:ext>
                      </a:extLst>
                    </p:cNvPr>
                    <p:cNvGrpSpPr/>
                    <p:nvPr/>
                  </p:nvGrpSpPr>
                  <p:grpSpPr>
                    <a:xfrm>
                      <a:off x="3987800" y="4429760"/>
                      <a:ext cx="640080" cy="1117600"/>
                      <a:chOff x="3987800" y="4429760"/>
                      <a:chExt cx="640080" cy="1117600"/>
                    </a:xfrm>
                    <a:grpFill/>
                  </p:grpSpPr>
                  <p:sp>
                    <p:nvSpPr>
                      <p:cNvPr id="2168" name="立方体 2167">
                        <a:extLst>
                          <a:ext uri="{FF2B5EF4-FFF2-40B4-BE49-F238E27FC236}">
                            <a16:creationId xmlns:a16="http://schemas.microsoft.com/office/drawing/2014/main" id="{01656106-87F6-0A50-EFA9-823E1795F1F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69" name="立方体 2168">
                        <a:extLst>
                          <a:ext uri="{FF2B5EF4-FFF2-40B4-BE49-F238E27FC236}">
                            <a16:creationId xmlns:a16="http://schemas.microsoft.com/office/drawing/2014/main" id="{186AE52B-F46C-951B-5766-1F409103103C}"/>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65" name="组合 2164">
                      <a:extLst>
                        <a:ext uri="{FF2B5EF4-FFF2-40B4-BE49-F238E27FC236}">
                          <a16:creationId xmlns:a16="http://schemas.microsoft.com/office/drawing/2014/main" id="{A113528A-126D-A101-ACFB-DE0EC0C0FEAE}"/>
                        </a:ext>
                      </a:extLst>
                    </p:cNvPr>
                    <p:cNvGrpSpPr/>
                    <p:nvPr/>
                  </p:nvGrpSpPr>
                  <p:grpSpPr>
                    <a:xfrm>
                      <a:off x="3987800" y="3474720"/>
                      <a:ext cx="640080" cy="1117600"/>
                      <a:chOff x="3987800" y="4429760"/>
                      <a:chExt cx="640080" cy="1117600"/>
                    </a:xfrm>
                    <a:grpFill/>
                  </p:grpSpPr>
                  <p:sp>
                    <p:nvSpPr>
                      <p:cNvPr id="2166" name="立方体 2165">
                        <a:extLst>
                          <a:ext uri="{FF2B5EF4-FFF2-40B4-BE49-F238E27FC236}">
                            <a16:creationId xmlns:a16="http://schemas.microsoft.com/office/drawing/2014/main" id="{339EF9C0-8675-A16F-A3D8-226832AC29A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67" name="立方体 2166">
                        <a:extLst>
                          <a:ext uri="{FF2B5EF4-FFF2-40B4-BE49-F238E27FC236}">
                            <a16:creationId xmlns:a16="http://schemas.microsoft.com/office/drawing/2014/main" id="{6DC26671-A4EF-8E8B-C21E-6594A00805A0}"/>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157" name="组合 2156">
                    <a:extLst>
                      <a:ext uri="{FF2B5EF4-FFF2-40B4-BE49-F238E27FC236}">
                        <a16:creationId xmlns:a16="http://schemas.microsoft.com/office/drawing/2014/main" id="{F601AE92-59ED-3A83-FB85-A9E226713481}"/>
                      </a:ext>
                    </a:extLst>
                  </p:cNvPr>
                  <p:cNvGrpSpPr/>
                  <p:nvPr/>
                </p:nvGrpSpPr>
                <p:grpSpPr>
                  <a:xfrm>
                    <a:off x="3825240" y="3633721"/>
                    <a:ext cx="640080" cy="2076199"/>
                    <a:chOff x="3987800" y="3471161"/>
                    <a:chExt cx="640080" cy="2076199"/>
                  </a:xfrm>
                  <a:grpFill/>
                </p:grpSpPr>
                <p:grpSp>
                  <p:nvGrpSpPr>
                    <p:cNvPr id="2158" name="组合 2157">
                      <a:extLst>
                        <a:ext uri="{FF2B5EF4-FFF2-40B4-BE49-F238E27FC236}">
                          <a16:creationId xmlns:a16="http://schemas.microsoft.com/office/drawing/2014/main" id="{2BB6749B-101C-9CD6-17EF-D90398ADF618}"/>
                        </a:ext>
                      </a:extLst>
                    </p:cNvPr>
                    <p:cNvGrpSpPr/>
                    <p:nvPr/>
                  </p:nvGrpSpPr>
                  <p:grpSpPr>
                    <a:xfrm>
                      <a:off x="3987800" y="4429760"/>
                      <a:ext cx="640080" cy="1117600"/>
                      <a:chOff x="3987800" y="4429760"/>
                      <a:chExt cx="640080" cy="1117600"/>
                    </a:xfrm>
                    <a:grpFill/>
                  </p:grpSpPr>
                  <p:sp>
                    <p:nvSpPr>
                      <p:cNvPr id="2162" name="立方体 2161">
                        <a:extLst>
                          <a:ext uri="{FF2B5EF4-FFF2-40B4-BE49-F238E27FC236}">
                            <a16:creationId xmlns:a16="http://schemas.microsoft.com/office/drawing/2014/main" id="{9C2A2FFF-5952-BBA4-6DEE-3FC97B2C403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63" name="立方体 2162">
                        <a:extLst>
                          <a:ext uri="{FF2B5EF4-FFF2-40B4-BE49-F238E27FC236}">
                            <a16:creationId xmlns:a16="http://schemas.microsoft.com/office/drawing/2014/main" id="{3060D35C-265A-3429-FD6A-BE4259DF6BE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59" name="组合 2158">
                      <a:extLst>
                        <a:ext uri="{FF2B5EF4-FFF2-40B4-BE49-F238E27FC236}">
                          <a16:creationId xmlns:a16="http://schemas.microsoft.com/office/drawing/2014/main" id="{A68FE596-C794-4C26-D2F2-3BDB10B39F6E}"/>
                        </a:ext>
                      </a:extLst>
                    </p:cNvPr>
                    <p:cNvGrpSpPr/>
                    <p:nvPr/>
                  </p:nvGrpSpPr>
                  <p:grpSpPr>
                    <a:xfrm>
                      <a:off x="3987800" y="3471161"/>
                      <a:ext cx="640080" cy="1121159"/>
                      <a:chOff x="3987800" y="4426201"/>
                      <a:chExt cx="640080" cy="1121159"/>
                    </a:xfrm>
                    <a:grpFill/>
                  </p:grpSpPr>
                  <p:sp>
                    <p:nvSpPr>
                      <p:cNvPr id="2160" name="立方体 2159">
                        <a:extLst>
                          <a:ext uri="{FF2B5EF4-FFF2-40B4-BE49-F238E27FC236}">
                            <a16:creationId xmlns:a16="http://schemas.microsoft.com/office/drawing/2014/main" id="{28BB5DC5-1ECC-7E01-B58E-C9596131C58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61" name="立方体 2160">
                        <a:extLst>
                          <a:ext uri="{FF2B5EF4-FFF2-40B4-BE49-F238E27FC236}">
                            <a16:creationId xmlns:a16="http://schemas.microsoft.com/office/drawing/2014/main" id="{83AE2182-DC89-8788-1B9A-EDC050ACDD30}"/>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grpSp>
      <p:cxnSp>
        <p:nvCxnSpPr>
          <p:cNvPr id="2016" name="直接箭头连接符 2015">
            <a:extLst>
              <a:ext uri="{FF2B5EF4-FFF2-40B4-BE49-F238E27FC236}">
                <a16:creationId xmlns:a16="http://schemas.microsoft.com/office/drawing/2014/main" id="{349604B6-4FE3-0AD7-DAC2-AEDB1A85D03C}"/>
              </a:ext>
            </a:extLst>
          </p:cNvPr>
          <p:cNvCxnSpPr>
            <a:cxnSpLocks/>
          </p:cNvCxnSpPr>
          <p:nvPr/>
        </p:nvCxnSpPr>
        <p:spPr>
          <a:xfrm>
            <a:off x="9283910" y="2539864"/>
            <a:ext cx="0" cy="1068072"/>
          </a:xfrm>
          <a:prstGeom prst="straightConnector1">
            <a:avLst/>
          </a:prstGeom>
          <a:noFill/>
          <a:ln w="28575" cap="flat" cmpd="sng" algn="ctr">
            <a:solidFill>
              <a:sysClr val="windowText" lastClr="000000"/>
            </a:solidFill>
            <a:prstDash val="solid"/>
            <a:miter lim="800000"/>
            <a:tailEnd type="triangle"/>
          </a:ln>
          <a:effectLst/>
        </p:spPr>
      </p:cxnSp>
      <p:cxnSp>
        <p:nvCxnSpPr>
          <p:cNvPr id="2017" name="直接箭头连接符 2016">
            <a:extLst>
              <a:ext uri="{FF2B5EF4-FFF2-40B4-BE49-F238E27FC236}">
                <a16:creationId xmlns:a16="http://schemas.microsoft.com/office/drawing/2014/main" id="{F758FCBD-A6A0-CB2B-451E-AC26173C68A7}"/>
              </a:ext>
            </a:extLst>
          </p:cNvPr>
          <p:cNvCxnSpPr>
            <a:cxnSpLocks/>
          </p:cNvCxnSpPr>
          <p:nvPr/>
        </p:nvCxnSpPr>
        <p:spPr>
          <a:xfrm>
            <a:off x="8753900" y="2928029"/>
            <a:ext cx="0" cy="679907"/>
          </a:xfrm>
          <a:prstGeom prst="straightConnector1">
            <a:avLst/>
          </a:prstGeom>
          <a:noFill/>
          <a:ln w="28575" cap="flat" cmpd="sng" algn="ctr">
            <a:solidFill>
              <a:sysClr val="windowText" lastClr="000000"/>
            </a:solidFill>
            <a:prstDash val="solid"/>
            <a:miter lim="800000"/>
            <a:tailEnd type="triangle"/>
          </a:ln>
          <a:effectLst/>
        </p:spPr>
      </p:cxnSp>
      <p:sp>
        <p:nvSpPr>
          <p:cNvPr id="2018" name="立方体 2017">
            <a:extLst>
              <a:ext uri="{FF2B5EF4-FFF2-40B4-BE49-F238E27FC236}">
                <a16:creationId xmlns:a16="http://schemas.microsoft.com/office/drawing/2014/main" id="{47554B33-6494-37AC-C5ED-AF07D74A3EDE}"/>
              </a:ext>
            </a:extLst>
          </p:cNvPr>
          <p:cNvSpPr/>
          <p:nvPr/>
        </p:nvSpPr>
        <p:spPr>
          <a:xfrm>
            <a:off x="2109215" y="5727123"/>
            <a:ext cx="467297" cy="467297"/>
          </a:xfrm>
          <a:prstGeom prst="cube">
            <a:avLst/>
          </a:prstGeom>
          <a:solidFill>
            <a:srgbClr val="C9D0C2"/>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Times New Roman" panose="02020603050405020304" pitchFamily="18" charset="0"/>
            </a:endParaRPr>
          </a:p>
        </p:txBody>
      </p:sp>
      <p:sp>
        <p:nvSpPr>
          <p:cNvPr id="2019" name="立方体 2018">
            <a:extLst>
              <a:ext uri="{FF2B5EF4-FFF2-40B4-BE49-F238E27FC236}">
                <a16:creationId xmlns:a16="http://schemas.microsoft.com/office/drawing/2014/main" id="{A7272A20-AE72-7895-9CD2-3203CD55FCFC}"/>
              </a:ext>
            </a:extLst>
          </p:cNvPr>
          <p:cNvSpPr/>
          <p:nvPr/>
        </p:nvSpPr>
        <p:spPr>
          <a:xfrm>
            <a:off x="8575571" y="2410324"/>
            <a:ext cx="467297" cy="467297"/>
          </a:xfrm>
          <a:prstGeom prst="cube">
            <a:avLst/>
          </a:prstGeom>
          <a:solidFill>
            <a:srgbClr val="CFF3F5"/>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Times New Roman" panose="02020603050405020304" pitchFamily="18" charset="0"/>
            </a:endParaRPr>
          </a:p>
        </p:txBody>
      </p:sp>
      <p:sp>
        <p:nvSpPr>
          <p:cNvPr id="2020" name="立方体 2019">
            <a:extLst>
              <a:ext uri="{FF2B5EF4-FFF2-40B4-BE49-F238E27FC236}">
                <a16:creationId xmlns:a16="http://schemas.microsoft.com/office/drawing/2014/main" id="{755A151B-A051-4C1D-3BAC-D71B288F54F0}"/>
              </a:ext>
            </a:extLst>
          </p:cNvPr>
          <p:cNvSpPr/>
          <p:nvPr/>
        </p:nvSpPr>
        <p:spPr>
          <a:xfrm>
            <a:off x="2109215" y="4638573"/>
            <a:ext cx="467297" cy="467297"/>
          </a:xfrm>
          <a:prstGeom prst="cube">
            <a:avLst/>
          </a:prstGeom>
          <a:solidFill>
            <a:srgbClr val="44546A">
              <a:lumMod val="60000"/>
              <a:lumOff val="4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sp>
        <p:nvSpPr>
          <p:cNvPr id="2021" name="矩形: 圆角 2020">
            <a:extLst>
              <a:ext uri="{FF2B5EF4-FFF2-40B4-BE49-F238E27FC236}">
                <a16:creationId xmlns:a16="http://schemas.microsoft.com/office/drawing/2014/main" id="{239B71A9-073C-46A2-5F21-DE175861AB03}"/>
              </a:ext>
            </a:extLst>
          </p:cNvPr>
          <p:cNvSpPr/>
          <p:nvPr/>
        </p:nvSpPr>
        <p:spPr>
          <a:xfrm>
            <a:off x="4808395" y="3635156"/>
            <a:ext cx="5009179" cy="2946374"/>
          </a:xfrm>
          <a:prstGeom prst="roundRect">
            <a:avLst/>
          </a:prstGeom>
          <a:noFill/>
          <a:ln w="12700" cap="flat" cmpd="sng" algn="ctr">
            <a:solidFill>
              <a:srgbClr val="4472C4">
                <a:shade val="15000"/>
              </a:srgbClr>
            </a:solidFill>
            <a:prstDash val="lg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Times New Roman" panose="02020603050405020304" pitchFamily="18" charset="0"/>
            </a:endParaRPr>
          </a:p>
        </p:txBody>
      </p:sp>
      <p:grpSp>
        <p:nvGrpSpPr>
          <p:cNvPr id="2544" name="组合 2543">
            <a:extLst>
              <a:ext uri="{FF2B5EF4-FFF2-40B4-BE49-F238E27FC236}">
                <a16:creationId xmlns:a16="http://schemas.microsoft.com/office/drawing/2014/main" id="{77015920-8DB4-4BB1-D4EC-D57A504842C7}"/>
              </a:ext>
            </a:extLst>
          </p:cNvPr>
          <p:cNvGrpSpPr/>
          <p:nvPr/>
        </p:nvGrpSpPr>
        <p:grpSpPr>
          <a:xfrm>
            <a:off x="5088990" y="4457644"/>
            <a:ext cx="4321815" cy="812207"/>
            <a:chOff x="5048084" y="4272310"/>
            <a:chExt cx="4321815" cy="812207"/>
          </a:xfrm>
        </p:grpSpPr>
        <p:sp>
          <p:nvSpPr>
            <p:cNvPr id="2128" name="矩形: 圆角 2127">
              <a:extLst>
                <a:ext uri="{FF2B5EF4-FFF2-40B4-BE49-F238E27FC236}">
                  <a16:creationId xmlns:a16="http://schemas.microsoft.com/office/drawing/2014/main" id="{A127D8CC-2685-0A1C-491C-18730490AFA1}"/>
                </a:ext>
              </a:extLst>
            </p:cNvPr>
            <p:cNvSpPr/>
            <p:nvPr/>
          </p:nvSpPr>
          <p:spPr>
            <a:xfrm>
              <a:off x="5188021" y="4341454"/>
              <a:ext cx="1637587" cy="665010"/>
            </a:xfrm>
            <a:prstGeom prst="roundRect">
              <a:avLst/>
            </a:prstGeom>
            <a:solidFill>
              <a:srgbClr val="D9D9D9"/>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129" name="立方体 2128">
              <a:extLst>
                <a:ext uri="{FF2B5EF4-FFF2-40B4-BE49-F238E27FC236}">
                  <a16:creationId xmlns:a16="http://schemas.microsoft.com/office/drawing/2014/main" id="{994ECF91-09C7-C20E-FB25-05AD5A172F10}"/>
                </a:ext>
              </a:extLst>
            </p:cNvPr>
            <p:cNvSpPr/>
            <p:nvPr/>
          </p:nvSpPr>
          <p:spPr>
            <a:xfrm>
              <a:off x="5355676" y="4438473"/>
              <a:ext cx="467297" cy="467297"/>
            </a:xfrm>
            <a:prstGeom prst="cube">
              <a:avLst/>
            </a:prstGeom>
            <a:solidFill>
              <a:srgbClr val="ED7D31">
                <a:lumMod val="75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130" name="立方体 2129">
              <a:extLst>
                <a:ext uri="{FF2B5EF4-FFF2-40B4-BE49-F238E27FC236}">
                  <a16:creationId xmlns:a16="http://schemas.microsoft.com/office/drawing/2014/main" id="{30CA5740-E0F0-AE14-F2EE-3D5710EA8D25}"/>
                </a:ext>
              </a:extLst>
            </p:cNvPr>
            <p:cNvSpPr/>
            <p:nvPr/>
          </p:nvSpPr>
          <p:spPr>
            <a:xfrm>
              <a:off x="7331783" y="4438473"/>
              <a:ext cx="467297" cy="467297"/>
            </a:xfrm>
            <a:prstGeom prst="cube">
              <a:avLst/>
            </a:prstGeom>
            <a:solidFill>
              <a:srgbClr val="CDACE6"/>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sp>
          <p:nvSpPr>
            <p:cNvPr id="2131" name="减号 2130">
              <a:extLst>
                <a:ext uri="{FF2B5EF4-FFF2-40B4-BE49-F238E27FC236}">
                  <a16:creationId xmlns:a16="http://schemas.microsoft.com/office/drawing/2014/main" id="{D71962A8-45C9-27C0-44ED-80AD294C3303}"/>
                </a:ext>
              </a:extLst>
            </p:cNvPr>
            <p:cNvSpPr/>
            <p:nvPr/>
          </p:nvSpPr>
          <p:spPr>
            <a:xfrm>
              <a:off x="5886281" y="4653658"/>
              <a:ext cx="231430" cy="74812"/>
            </a:xfrm>
            <a:prstGeom prst="mathMinus">
              <a:avLst/>
            </a:prstGeom>
            <a:solidFill>
              <a:srgbClr val="4472C4"/>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32" name="乘号 2131">
              <a:extLst>
                <a:ext uri="{FF2B5EF4-FFF2-40B4-BE49-F238E27FC236}">
                  <a16:creationId xmlns:a16="http://schemas.microsoft.com/office/drawing/2014/main" id="{663DAD0A-CA9F-A4B8-EC49-146CC8C705D4}"/>
                </a:ext>
              </a:extLst>
            </p:cNvPr>
            <p:cNvSpPr/>
            <p:nvPr/>
          </p:nvSpPr>
          <p:spPr>
            <a:xfrm>
              <a:off x="6888917" y="4528967"/>
              <a:ext cx="361604" cy="361604"/>
            </a:xfrm>
            <a:prstGeom prst="mathMultiply">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33" name="立方体 2132">
              <a:extLst>
                <a:ext uri="{FF2B5EF4-FFF2-40B4-BE49-F238E27FC236}">
                  <a16:creationId xmlns:a16="http://schemas.microsoft.com/office/drawing/2014/main" id="{9E448310-F51D-2F5B-D727-E30D78EBD7DF}"/>
                </a:ext>
              </a:extLst>
            </p:cNvPr>
            <p:cNvSpPr/>
            <p:nvPr/>
          </p:nvSpPr>
          <p:spPr>
            <a:xfrm>
              <a:off x="6181020" y="4433663"/>
              <a:ext cx="467297" cy="467297"/>
            </a:xfrm>
            <a:prstGeom prst="cube">
              <a:avLst/>
            </a:prstGeom>
            <a:solidFill>
              <a:srgbClr val="CFF3F5"/>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sp>
          <p:nvSpPr>
            <p:cNvPr id="2134" name="矩形: 圆角 2133">
              <a:extLst>
                <a:ext uri="{FF2B5EF4-FFF2-40B4-BE49-F238E27FC236}">
                  <a16:creationId xmlns:a16="http://schemas.microsoft.com/office/drawing/2014/main" id="{98C5058A-A2BB-E82D-7BE8-957DA2EAE015}"/>
                </a:ext>
              </a:extLst>
            </p:cNvPr>
            <p:cNvSpPr/>
            <p:nvPr/>
          </p:nvSpPr>
          <p:spPr>
            <a:xfrm>
              <a:off x="5048084" y="4272310"/>
              <a:ext cx="3067359" cy="812207"/>
            </a:xfrm>
            <a:prstGeom prst="roundRect">
              <a:avLst/>
            </a:prstGeom>
            <a:no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cxnSp>
          <p:nvCxnSpPr>
            <p:cNvPr id="2135" name="直接箭头连接符 2134">
              <a:extLst>
                <a:ext uri="{FF2B5EF4-FFF2-40B4-BE49-F238E27FC236}">
                  <a16:creationId xmlns:a16="http://schemas.microsoft.com/office/drawing/2014/main" id="{7060176A-7C80-A0E3-DA5E-997AF0AE1728}"/>
                </a:ext>
              </a:extLst>
            </p:cNvPr>
            <p:cNvCxnSpPr/>
            <p:nvPr/>
          </p:nvCxnSpPr>
          <p:spPr>
            <a:xfrm>
              <a:off x="8168817" y="4653658"/>
              <a:ext cx="573571" cy="0"/>
            </a:xfrm>
            <a:prstGeom prst="straightConnector1">
              <a:avLst/>
            </a:prstGeom>
            <a:noFill/>
            <a:ln w="28575" cap="flat" cmpd="sng" algn="ctr">
              <a:solidFill>
                <a:sysClr val="windowText" lastClr="000000"/>
              </a:solidFill>
              <a:prstDash val="solid"/>
              <a:miter lim="800000"/>
              <a:tailEnd type="triangle"/>
            </a:ln>
            <a:effectLst/>
          </p:spPr>
        </p:cxnSp>
        <p:sp>
          <p:nvSpPr>
            <p:cNvPr id="2136" name="立方体 2135">
              <a:extLst>
                <a:ext uri="{FF2B5EF4-FFF2-40B4-BE49-F238E27FC236}">
                  <a16:creationId xmlns:a16="http://schemas.microsoft.com/office/drawing/2014/main" id="{82680A89-FC9E-2DAA-8710-E364A6B84A4C}"/>
                </a:ext>
              </a:extLst>
            </p:cNvPr>
            <p:cNvSpPr/>
            <p:nvPr/>
          </p:nvSpPr>
          <p:spPr>
            <a:xfrm>
              <a:off x="8902602" y="4413862"/>
              <a:ext cx="467297" cy="467297"/>
            </a:xfrm>
            <a:prstGeom prst="cube">
              <a:avLst/>
            </a:prstGeom>
            <a:solidFill>
              <a:srgbClr val="FDC7F8"/>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grpSp>
      <p:grpSp>
        <p:nvGrpSpPr>
          <p:cNvPr id="2543" name="组合 2542">
            <a:extLst>
              <a:ext uri="{FF2B5EF4-FFF2-40B4-BE49-F238E27FC236}">
                <a16:creationId xmlns:a16="http://schemas.microsoft.com/office/drawing/2014/main" id="{32880E74-BB50-C86C-931C-94EF1AF91A96}"/>
              </a:ext>
            </a:extLst>
          </p:cNvPr>
          <p:cNvGrpSpPr/>
          <p:nvPr/>
        </p:nvGrpSpPr>
        <p:grpSpPr>
          <a:xfrm>
            <a:off x="5088990" y="5727123"/>
            <a:ext cx="3067359" cy="812207"/>
            <a:chOff x="5082412" y="5838956"/>
            <a:chExt cx="3067359" cy="812207"/>
          </a:xfrm>
        </p:grpSpPr>
        <p:sp>
          <p:nvSpPr>
            <p:cNvPr id="2144" name="立方体 2143">
              <a:extLst>
                <a:ext uri="{FF2B5EF4-FFF2-40B4-BE49-F238E27FC236}">
                  <a16:creationId xmlns:a16="http://schemas.microsoft.com/office/drawing/2014/main" id="{38AD8156-4762-4E71-1AAB-625638C4E3D5}"/>
                </a:ext>
              </a:extLst>
            </p:cNvPr>
            <p:cNvSpPr/>
            <p:nvPr/>
          </p:nvSpPr>
          <p:spPr>
            <a:xfrm>
              <a:off x="7331782" y="6006883"/>
              <a:ext cx="467297" cy="467297"/>
            </a:xfrm>
            <a:prstGeom prst="cube">
              <a:avLst/>
            </a:prstGeom>
            <a:solidFill>
              <a:srgbClr val="C9D0C2"/>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Times New Roman" panose="02020603050405020304" pitchFamily="18" charset="0"/>
              </a:endParaRPr>
            </a:p>
          </p:txBody>
        </p:sp>
        <p:grpSp>
          <p:nvGrpSpPr>
            <p:cNvPr id="2542" name="组合 2541">
              <a:extLst>
                <a:ext uri="{FF2B5EF4-FFF2-40B4-BE49-F238E27FC236}">
                  <a16:creationId xmlns:a16="http://schemas.microsoft.com/office/drawing/2014/main" id="{F71C5713-E1C5-2DCC-ABB5-88C54C531B91}"/>
                </a:ext>
              </a:extLst>
            </p:cNvPr>
            <p:cNvGrpSpPr/>
            <p:nvPr/>
          </p:nvGrpSpPr>
          <p:grpSpPr>
            <a:xfrm>
              <a:off x="5183202" y="5908027"/>
              <a:ext cx="1637587" cy="665010"/>
              <a:chOff x="6229828" y="5904038"/>
              <a:chExt cx="1637587" cy="665010"/>
            </a:xfrm>
          </p:grpSpPr>
          <p:sp>
            <p:nvSpPr>
              <p:cNvPr id="2141" name="矩形: 圆角 2140">
                <a:extLst>
                  <a:ext uri="{FF2B5EF4-FFF2-40B4-BE49-F238E27FC236}">
                    <a16:creationId xmlns:a16="http://schemas.microsoft.com/office/drawing/2014/main" id="{E983CE80-9AC2-57C8-8B8E-79A895CC05F8}"/>
                  </a:ext>
                </a:extLst>
              </p:cNvPr>
              <p:cNvSpPr/>
              <p:nvPr/>
            </p:nvSpPr>
            <p:spPr>
              <a:xfrm>
                <a:off x="6229828" y="5904038"/>
                <a:ext cx="1637587" cy="665010"/>
              </a:xfrm>
              <a:prstGeom prst="roundRect">
                <a:avLst/>
              </a:prstGeom>
              <a:solidFill>
                <a:srgbClr val="D9D9D9"/>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142" name="立方体 2141">
                <a:extLst>
                  <a:ext uri="{FF2B5EF4-FFF2-40B4-BE49-F238E27FC236}">
                    <a16:creationId xmlns:a16="http://schemas.microsoft.com/office/drawing/2014/main" id="{864775D2-2915-B1C0-27FF-948928C3653F}"/>
                  </a:ext>
                </a:extLst>
              </p:cNvPr>
              <p:cNvSpPr/>
              <p:nvPr/>
            </p:nvSpPr>
            <p:spPr>
              <a:xfrm>
                <a:off x="6314994" y="5989868"/>
                <a:ext cx="467297" cy="467297"/>
              </a:xfrm>
              <a:prstGeom prst="cube">
                <a:avLst/>
              </a:prstGeom>
              <a:solidFill>
                <a:srgbClr val="44546A">
                  <a:lumMod val="60000"/>
                  <a:lumOff val="4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sp>
            <p:nvSpPr>
              <p:cNvPr id="2143" name="立方体 2142">
                <a:extLst>
                  <a:ext uri="{FF2B5EF4-FFF2-40B4-BE49-F238E27FC236}">
                    <a16:creationId xmlns:a16="http://schemas.microsoft.com/office/drawing/2014/main" id="{A497FC78-1320-0C98-724C-8BA6183C1630}"/>
                  </a:ext>
                </a:extLst>
              </p:cNvPr>
              <p:cNvSpPr/>
              <p:nvPr/>
            </p:nvSpPr>
            <p:spPr>
              <a:xfrm>
                <a:off x="7282427" y="5978523"/>
                <a:ext cx="467297" cy="467297"/>
              </a:xfrm>
              <a:prstGeom prst="cube">
                <a:avLst/>
              </a:prstGeom>
              <a:solidFill>
                <a:srgbClr val="FDC7F8"/>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sp>
            <p:nvSpPr>
              <p:cNvPr id="2145" name="乘号 2144">
                <a:extLst>
                  <a:ext uri="{FF2B5EF4-FFF2-40B4-BE49-F238E27FC236}">
                    <a16:creationId xmlns:a16="http://schemas.microsoft.com/office/drawing/2014/main" id="{5872A410-5E0C-4B35-E71E-06B4ACFCEF3E}"/>
                  </a:ext>
                </a:extLst>
              </p:cNvPr>
              <p:cNvSpPr/>
              <p:nvPr/>
            </p:nvSpPr>
            <p:spPr>
              <a:xfrm>
                <a:off x="6847258" y="6079418"/>
                <a:ext cx="361604" cy="361604"/>
              </a:xfrm>
              <a:prstGeom prst="mathMultiply">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sp>
          <p:nvSpPr>
            <p:cNvPr id="2146" name="加号 2145">
              <a:extLst>
                <a:ext uri="{FF2B5EF4-FFF2-40B4-BE49-F238E27FC236}">
                  <a16:creationId xmlns:a16="http://schemas.microsoft.com/office/drawing/2014/main" id="{395BAB48-C608-6582-7A50-EB37DDB8D726}"/>
                </a:ext>
              </a:extLst>
            </p:cNvPr>
            <p:cNvSpPr/>
            <p:nvPr/>
          </p:nvSpPr>
          <p:spPr>
            <a:xfrm>
              <a:off x="6949541" y="6168251"/>
              <a:ext cx="242632" cy="242632"/>
            </a:xfrm>
            <a:prstGeom prst="mathPlus">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47" name="矩形: 圆角 2146">
              <a:extLst>
                <a:ext uri="{FF2B5EF4-FFF2-40B4-BE49-F238E27FC236}">
                  <a16:creationId xmlns:a16="http://schemas.microsoft.com/office/drawing/2014/main" id="{818D6A12-81FE-0E4C-B9EE-D76AD5533AA7}"/>
                </a:ext>
              </a:extLst>
            </p:cNvPr>
            <p:cNvSpPr/>
            <p:nvPr/>
          </p:nvSpPr>
          <p:spPr>
            <a:xfrm>
              <a:off x="5082412" y="5838956"/>
              <a:ext cx="3067359" cy="812207"/>
            </a:xfrm>
            <a:prstGeom prst="roundRect">
              <a:avLst/>
            </a:prstGeom>
            <a:no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cxnSp>
        <p:nvCxnSpPr>
          <p:cNvPr id="2139" name="直接箭头连接符 2138">
            <a:extLst>
              <a:ext uri="{FF2B5EF4-FFF2-40B4-BE49-F238E27FC236}">
                <a16:creationId xmlns:a16="http://schemas.microsoft.com/office/drawing/2014/main" id="{91E00520-4008-EFAE-38A3-FCC68595A7CD}"/>
              </a:ext>
            </a:extLst>
          </p:cNvPr>
          <p:cNvCxnSpPr/>
          <p:nvPr/>
        </p:nvCxnSpPr>
        <p:spPr>
          <a:xfrm>
            <a:off x="8264806" y="6148152"/>
            <a:ext cx="573571" cy="0"/>
          </a:xfrm>
          <a:prstGeom prst="straightConnector1">
            <a:avLst/>
          </a:prstGeom>
          <a:noFill/>
          <a:ln w="28575" cap="flat" cmpd="sng" algn="ctr">
            <a:solidFill>
              <a:sysClr val="windowText" lastClr="000000"/>
            </a:solidFill>
            <a:prstDash val="solid"/>
            <a:miter lim="800000"/>
            <a:tailEnd type="triangle"/>
          </a:ln>
          <a:effectLst/>
        </p:spPr>
      </p:cxnSp>
      <p:sp>
        <p:nvSpPr>
          <p:cNvPr id="2140" name="立方体 2139">
            <a:extLst>
              <a:ext uri="{FF2B5EF4-FFF2-40B4-BE49-F238E27FC236}">
                <a16:creationId xmlns:a16="http://schemas.microsoft.com/office/drawing/2014/main" id="{89C43801-E2DF-2D13-D32D-DF2E03BF69F0}"/>
              </a:ext>
            </a:extLst>
          </p:cNvPr>
          <p:cNvSpPr/>
          <p:nvPr/>
        </p:nvSpPr>
        <p:spPr>
          <a:xfrm>
            <a:off x="8916888" y="5900669"/>
            <a:ext cx="467297" cy="467297"/>
          </a:xfrm>
          <a:prstGeom prst="cube">
            <a:avLst/>
          </a:prstGeom>
          <a:solidFill>
            <a:srgbClr val="5B9BD5">
              <a:lumMod val="75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Times New Roman" panose="02020603050405020304" pitchFamily="18" charset="0"/>
            </a:endParaRPr>
          </a:p>
        </p:txBody>
      </p:sp>
      <p:grpSp>
        <p:nvGrpSpPr>
          <p:cNvPr id="2023" name="组合 2022">
            <a:extLst>
              <a:ext uri="{FF2B5EF4-FFF2-40B4-BE49-F238E27FC236}">
                <a16:creationId xmlns:a16="http://schemas.microsoft.com/office/drawing/2014/main" id="{D0909840-3C36-31A9-AB67-3A1A00C63FCF}"/>
              </a:ext>
            </a:extLst>
          </p:cNvPr>
          <p:cNvGrpSpPr/>
          <p:nvPr/>
        </p:nvGrpSpPr>
        <p:grpSpPr>
          <a:xfrm>
            <a:off x="10165068" y="4169040"/>
            <a:ext cx="1518162" cy="1865482"/>
            <a:chOff x="3576109" y="1418521"/>
            <a:chExt cx="927777" cy="1140031"/>
          </a:xfrm>
          <a:solidFill>
            <a:srgbClr val="5B9BD5">
              <a:lumMod val="40000"/>
              <a:lumOff val="60000"/>
            </a:srgbClr>
          </a:solidFill>
        </p:grpSpPr>
        <p:grpSp>
          <p:nvGrpSpPr>
            <p:cNvPr id="2035" name="组合 2034">
              <a:extLst>
                <a:ext uri="{FF2B5EF4-FFF2-40B4-BE49-F238E27FC236}">
                  <a16:creationId xmlns:a16="http://schemas.microsoft.com/office/drawing/2014/main" id="{79A8FAEC-1C47-DAC7-5C8C-A1D532CF5431}"/>
                </a:ext>
              </a:extLst>
            </p:cNvPr>
            <p:cNvGrpSpPr/>
            <p:nvPr/>
          </p:nvGrpSpPr>
          <p:grpSpPr>
            <a:xfrm>
              <a:off x="3576109" y="1418521"/>
              <a:ext cx="500888" cy="1140031"/>
              <a:chOff x="4602480" y="1823720"/>
              <a:chExt cx="1122680" cy="2555240"/>
            </a:xfrm>
            <a:grpFill/>
          </p:grpSpPr>
          <p:grpSp>
            <p:nvGrpSpPr>
              <p:cNvPr id="2098" name="组合 2097">
                <a:extLst>
                  <a:ext uri="{FF2B5EF4-FFF2-40B4-BE49-F238E27FC236}">
                    <a16:creationId xmlns:a16="http://schemas.microsoft.com/office/drawing/2014/main" id="{1F33F024-0DF5-C64B-E55C-C8B40DD23D94}"/>
                  </a:ext>
                </a:extLst>
              </p:cNvPr>
              <p:cNvGrpSpPr/>
              <p:nvPr/>
            </p:nvGrpSpPr>
            <p:grpSpPr>
              <a:xfrm>
                <a:off x="4922520" y="1823720"/>
                <a:ext cx="802640" cy="2235200"/>
                <a:chOff x="3825240" y="3474720"/>
                <a:chExt cx="802640" cy="2235200"/>
              </a:xfrm>
              <a:grpFill/>
            </p:grpSpPr>
            <p:grpSp>
              <p:nvGrpSpPr>
                <p:cNvPr id="2114" name="组合 2113">
                  <a:extLst>
                    <a:ext uri="{FF2B5EF4-FFF2-40B4-BE49-F238E27FC236}">
                      <a16:creationId xmlns:a16="http://schemas.microsoft.com/office/drawing/2014/main" id="{751D7A94-12E6-7033-8386-C57358CEB435}"/>
                    </a:ext>
                  </a:extLst>
                </p:cNvPr>
                <p:cNvGrpSpPr/>
                <p:nvPr/>
              </p:nvGrpSpPr>
              <p:grpSpPr>
                <a:xfrm>
                  <a:off x="3987800" y="3474720"/>
                  <a:ext cx="640080" cy="2072640"/>
                  <a:chOff x="3987800" y="3474720"/>
                  <a:chExt cx="640080" cy="2072640"/>
                </a:xfrm>
                <a:grpFill/>
              </p:grpSpPr>
              <p:grpSp>
                <p:nvGrpSpPr>
                  <p:cNvPr id="2122" name="组合 2121">
                    <a:extLst>
                      <a:ext uri="{FF2B5EF4-FFF2-40B4-BE49-F238E27FC236}">
                        <a16:creationId xmlns:a16="http://schemas.microsoft.com/office/drawing/2014/main" id="{9B72C80D-9481-A920-31F1-193DA1FC2E93}"/>
                      </a:ext>
                    </a:extLst>
                  </p:cNvPr>
                  <p:cNvGrpSpPr/>
                  <p:nvPr/>
                </p:nvGrpSpPr>
                <p:grpSpPr>
                  <a:xfrm>
                    <a:off x="3987800" y="4429760"/>
                    <a:ext cx="640080" cy="1117600"/>
                    <a:chOff x="3987800" y="4429760"/>
                    <a:chExt cx="640080" cy="1117600"/>
                  </a:xfrm>
                  <a:grpFill/>
                </p:grpSpPr>
                <p:sp>
                  <p:nvSpPr>
                    <p:cNvPr id="2126" name="立方体 2125">
                      <a:extLst>
                        <a:ext uri="{FF2B5EF4-FFF2-40B4-BE49-F238E27FC236}">
                          <a16:creationId xmlns:a16="http://schemas.microsoft.com/office/drawing/2014/main" id="{397AF1E4-5CCF-F483-B216-F1CD6E915E5B}"/>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27" name="立方体 2126">
                      <a:extLst>
                        <a:ext uri="{FF2B5EF4-FFF2-40B4-BE49-F238E27FC236}">
                          <a16:creationId xmlns:a16="http://schemas.microsoft.com/office/drawing/2014/main" id="{75428E49-7229-5A86-8591-631BDA9F4F7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23" name="组合 2122">
                    <a:extLst>
                      <a:ext uri="{FF2B5EF4-FFF2-40B4-BE49-F238E27FC236}">
                        <a16:creationId xmlns:a16="http://schemas.microsoft.com/office/drawing/2014/main" id="{0D1EFE5D-A666-D895-AEFD-8DBB0F6D5D8A}"/>
                      </a:ext>
                    </a:extLst>
                  </p:cNvPr>
                  <p:cNvGrpSpPr/>
                  <p:nvPr/>
                </p:nvGrpSpPr>
                <p:grpSpPr>
                  <a:xfrm>
                    <a:off x="3987800" y="3474720"/>
                    <a:ext cx="640080" cy="1117600"/>
                    <a:chOff x="3987800" y="4429760"/>
                    <a:chExt cx="640080" cy="1117600"/>
                  </a:xfrm>
                  <a:grpFill/>
                </p:grpSpPr>
                <p:sp>
                  <p:nvSpPr>
                    <p:cNvPr id="2124" name="立方体 2123">
                      <a:extLst>
                        <a:ext uri="{FF2B5EF4-FFF2-40B4-BE49-F238E27FC236}">
                          <a16:creationId xmlns:a16="http://schemas.microsoft.com/office/drawing/2014/main" id="{6922D5CB-E8AA-F9FE-F509-DE3703BD780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25" name="立方体 2124">
                      <a:extLst>
                        <a:ext uri="{FF2B5EF4-FFF2-40B4-BE49-F238E27FC236}">
                          <a16:creationId xmlns:a16="http://schemas.microsoft.com/office/drawing/2014/main" id="{A6EADFB7-CA94-C1B9-04A3-DEFEA8FFE1B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115" name="组合 2114">
                  <a:extLst>
                    <a:ext uri="{FF2B5EF4-FFF2-40B4-BE49-F238E27FC236}">
                      <a16:creationId xmlns:a16="http://schemas.microsoft.com/office/drawing/2014/main" id="{A917C58F-D3F9-31C4-D294-69A1B91BFC09}"/>
                    </a:ext>
                  </a:extLst>
                </p:cNvPr>
                <p:cNvGrpSpPr/>
                <p:nvPr/>
              </p:nvGrpSpPr>
              <p:grpSpPr>
                <a:xfrm>
                  <a:off x="3825240" y="3637280"/>
                  <a:ext cx="640080" cy="2072640"/>
                  <a:chOff x="3987800" y="3474720"/>
                  <a:chExt cx="640080" cy="2072640"/>
                </a:xfrm>
                <a:grpFill/>
              </p:grpSpPr>
              <p:grpSp>
                <p:nvGrpSpPr>
                  <p:cNvPr id="2116" name="组合 2115">
                    <a:extLst>
                      <a:ext uri="{FF2B5EF4-FFF2-40B4-BE49-F238E27FC236}">
                        <a16:creationId xmlns:a16="http://schemas.microsoft.com/office/drawing/2014/main" id="{EBAB42B9-60E1-A1FB-AF0F-886DD8BB0217}"/>
                      </a:ext>
                    </a:extLst>
                  </p:cNvPr>
                  <p:cNvGrpSpPr/>
                  <p:nvPr/>
                </p:nvGrpSpPr>
                <p:grpSpPr>
                  <a:xfrm>
                    <a:off x="3987800" y="4429760"/>
                    <a:ext cx="640080" cy="1117600"/>
                    <a:chOff x="3987800" y="4429760"/>
                    <a:chExt cx="640080" cy="1117600"/>
                  </a:xfrm>
                  <a:grpFill/>
                </p:grpSpPr>
                <p:sp>
                  <p:nvSpPr>
                    <p:cNvPr id="2120" name="立方体 2119">
                      <a:extLst>
                        <a:ext uri="{FF2B5EF4-FFF2-40B4-BE49-F238E27FC236}">
                          <a16:creationId xmlns:a16="http://schemas.microsoft.com/office/drawing/2014/main" id="{629A0C10-5431-4C07-863B-435813CC930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21" name="立方体 2120">
                      <a:extLst>
                        <a:ext uri="{FF2B5EF4-FFF2-40B4-BE49-F238E27FC236}">
                          <a16:creationId xmlns:a16="http://schemas.microsoft.com/office/drawing/2014/main" id="{1DDAE3FB-82D4-3715-5D91-AEC4B04FD06A}"/>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17" name="组合 2116">
                    <a:extLst>
                      <a:ext uri="{FF2B5EF4-FFF2-40B4-BE49-F238E27FC236}">
                        <a16:creationId xmlns:a16="http://schemas.microsoft.com/office/drawing/2014/main" id="{6BF95B1F-9D9E-85B6-4FBA-DB8A4997586B}"/>
                      </a:ext>
                    </a:extLst>
                  </p:cNvPr>
                  <p:cNvGrpSpPr/>
                  <p:nvPr/>
                </p:nvGrpSpPr>
                <p:grpSpPr>
                  <a:xfrm>
                    <a:off x="3987800" y="3474720"/>
                    <a:ext cx="640080" cy="1117600"/>
                    <a:chOff x="3987800" y="4429760"/>
                    <a:chExt cx="640080" cy="1117600"/>
                  </a:xfrm>
                  <a:grpFill/>
                </p:grpSpPr>
                <p:sp>
                  <p:nvSpPr>
                    <p:cNvPr id="2118" name="立方体 2117">
                      <a:extLst>
                        <a:ext uri="{FF2B5EF4-FFF2-40B4-BE49-F238E27FC236}">
                          <a16:creationId xmlns:a16="http://schemas.microsoft.com/office/drawing/2014/main" id="{8433D90E-94B8-A388-FEF1-B4337A2C95A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19" name="立方体 2118">
                      <a:extLst>
                        <a:ext uri="{FF2B5EF4-FFF2-40B4-BE49-F238E27FC236}">
                          <a16:creationId xmlns:a16="http://schemas.microsoft.com/office/drawing/2014/main" id="{C7454664-CA7C-261C-F218-D67CFDE61387}"/>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099" name="组合 2098">
                <a:extLst>
                  <a:ext uri="{FF2B5EF4-FFF2-40B4-BE49-F238E27FC236}">
                    <a16:creationId xmlns:a16="http://schemas.microsoft.com/office/drawing/2014/main" id="{006E53AF-5CEB-4882-A96C-6A21C6BAD137}"/>
                  </a:ext>
                </a:extLst>
              </p:cNvPr>
              <p:cNvGrpSpPr/>
              <p:nvPr/>
            </p:nvGrpSpPr>
            <p:grpSpPr>
              <a:xfrm>
                <a:off x="4602480" y="2143760"/>
                <a:ext cx="802640" cy="2235200"/>
                <a:chOff x="3825240" y="3474720"/>
                <a:chExt cx="802640" cy="2235200"/>
              </a:xfrm>
              <a:grpFill/>
            </p:grpSpPr>
            <p:grpSp>
              <p:nvGrpSpPr>
                <p:cNvPr id="2100" name="组合 2099">
                  <a:extLst>
                    <a:ext uri="{FF2B5EF4-FFF2-40B4-BE49-F238E27FC236}">
                      <a16:creationId xmlns:a16="http://schemas.microsoft.com/office/drawing/2014/main" id="{ABD35018-80A3-A3CD-2748-D382FD1DDBF1}"/>
                    </a:ext>
                  </a:extLst>
                </p:cNvPr>
                <p:cNvGrpSpPr/>
                <p:nvPr/>
              </p:nvGrpSpPr>
              <p:grpSpPr>
                <a:xfrm>
                  <a:off x="3987800" y="3474720"/>
                  <a:ext cx="640080" cy="2072640"/>
                  <a:chOff x="3987800" y="3474720"/>
                  <a:chExt cx="640080" cy="2072640"/>
                </a:xfrm>
                <a:grpFill/>
              </p:grpSpPr>
              <p:grpSp>
                <p:nvGrpSpPr>
                  <p:cNvPr id="2108" name="组合 2107">
                    <a:extLst>
                      <a:ext uri="{FF2B5EF4-FFF2-40B4-BE49-F238E27FC236}">
                        <a16:creationId xmlns:a16="http://schemas.microsoft.com/office/drawing/2014/main" id="{29DD061E-98E8-4C76-D6CE-498A21F19D75}"/>
                      </a:ext>
                    </a:extLst>
                  </p:cNvPr>
                  <p:cNvGrpSpPr/>
                  <p:nvPr/>
                </p:nvGrpSpPr>
                <p:grpSpPr>
                  <a:xfrm>
                    <a:off x="3987800" y="4429760"/>
                    <a:ext cx="640080" cy="1117600"/>
                    <a:chOff x="3987800" y="4429760"/>
                    <a:chExt cx="640080" cy="1117600"/>
                  </a:xfrm>
                  <a:grpFill/>
                </p:grpSpPr>
                <p:sp>
                  <p:nvSpPr>
                    <p:cNvPr id="2112" name="立方体 2111">
                      <a:extLst>
                        <a:ext uri="{FF2B5EF4-FFF2-40B4-BE49-F238E27FC236}">
                          <a16:creationId xmlns:a16="http://schemas.microsoft.com/office/drawing/2014/main" id="{4EEE3F2F-ABF6-8FD9-834D-5208D6F2111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13" name="立方体 2112">
                      <a:extLst>
                        <a:ext uri="{FF2B5EF4-FFF2-40B4-BE49-F238E27FC236}">
                          <a16:creationId xmlns:a16="http://schemas.microsoft.com/office/drawing/2014/main" id="{137AA3E8-77DF-53FB-614E-5F575377B65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09" name="组合 2108">
                    <a:extLst>
                      <a:ext uri="{FF2B5EF4-FFF2-40B4-BE49-F238E27FC236}">
                        <a16:creationId xmlns:a16="http://schemas.microsoft.com/office/drawing/2014/main" id="{041A7CB9-88A4-ECAD-6E01-FDE2EB5402AE}"/>
                      </a:ext>
                    </a:extLst>
                  </p:cNvPr>
                  <p:cNvGrpSpPr/>
                  <p:nvPr/>
                </p:nvGrpSpPr>
                <p:grpSpPr>
                  <a:xfrm>
                    <a:off x="3987800" y="3474720"/>
                    <a:ext cx="640080" cy="1117600"/>
                    <a:chOff x="3987800" y="4429760"/>
                    <a:chExt cx="640080" cy="1117600"/>
                  </a:xfrm>
                  <a:grpFill/>
                </p:grpSpPr>
                <p:sp>
                  <p:nvSpPr>
                    <p:cNvPr id="2110" name="立方体 2109">
                      <a:extLst>
                        <a:ext uri="{FF2B5EF4-FFF2-40B4-BE49-F238E27FC236}">
                          <a16:creationId xmlns:a16="http://schemas.microsoft.com/office/drawing/2014/main" id="{F2CDB0D3-B572-7936-6898-92917C428FF5}"/>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11" name="立方体 2110">
                      <a:extLst>
                        <a:ext uri="{FF2B5EF4-FFF2-40B4-BE49-F238E27FC236}">
                          <a16:creationId xmlns:a16="http://schemas.microsoft.com/office/drawing/2014/main" id="{1488E0E9-5600-4B23-B817-54A9637E0019}"/>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101" name="组合 2100">
                  <a:extLst>
                    <a:ext uri="{FF2B5EF4-FFF2-40B4-BE49-F238E27FC236}">
                      <a16:creationId xmlns:a16="http://schemas.microsoft.com/office/drawing/2014/main" id="{C5968EA3-A989-05FB-0085-F26813462889}"/>
                    </a:ext>
                  </a:extLst>
                </p:cNvPr>
                <p:cNvGrpSpPr/>
                <p:nvPr/>
              </p:nvGrpSpPr>
              <p:grpSpPr>
                <a:xfrm>
                  <a:off x="3825240" y="3633721"/>
                  <a:ext cx="640080" cy="2076199"/>
                  <a:chOff x="3987800" y="3471161"/>
                  <a:chExt cx="640080" cy="2076199"/>
                </a:xfrm>
                <a:grpFill/>
              </p:grpSpPr>
              <p:grpSp>
                <p:nvGrpSpPr>
                  <p:cNvPr id="2102" name="组合 2101">
                    <a:extLst>
                      <a:ext uri="{FF2B5EF4-FFF2-40B4-BE49-F238E27FC236}">
                        <a16:creationId xmlns:a16="http://schemas.microsoft.com/office/drawing/2014/main" id="{79D49ACC-42EC-F2AD-C63F-C1D156107AF0}"/>
                      </a:ext>
                    </a:extLst>
                  </p:cNvPr>
                  <p:cNvGrpSpPr/>
                  <p:nvPr/>
                </p:nvGrpSpPr>
                <p:grpSpPr>
                  <a:xfrm>
                    <a:off x="3987800" y="4429760"/>
                    <a:ext cx="640080" cy="1117600"/>
                    <a:chOff x="3987800" y="4429760"/>
                    <a:chExt cx="640080" cy="1117600"/>
                  </a:xfrm>
                  <a:grpFill/>
                </p:grpSpPr>
                <p:sp>
                  <p:nvSpPr>
                    <p:cNvPr id="2106" name="立方体 2105">
                      <a:extLst>
                        <a:ext uri="{FF2B5EF4-FFF2-40B4-BE49-F238E27FC236}">
                          <a16:creationId xmlns:a16="http://schemas.microsoft.com/office/drawing/2014/main" id="{AD120ACA-D375-3866-197E-EEF838B0164E}"/>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07" name="立方体 2106">
                      <a:extLst>
                        <a:ext uri="{FF2B5EF4-FFF2-40B4-BE49-F238E27FC236}">
                          <a16:creationId xmlns:a16="http://schemas.microsoft.com/office/drawing/2014/main" id="{0CAACAA4-1888-F467-7532-517AC5D8715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103" name="组合 2102">
                    <a:extLst>
                      <a:ext uri="{FF2B5EF4-FFF2-40B4-BE49-F238E27FC236}">
                        <a16:creationId xmlns:a16="http://schemas.microsoft.com/office/drawing/2014/main" id="{DB246D6F-2B81-DE52-3EB0-84355C5553A2}"/>
                      </a:ext>
                    </a:extLst>
                  </p:cNvPr>
                  <p:cNvGrpSpPr/>
                  <p:nvPr/>
                </p:nvGrpSpPr>
                <p:grpSpPr>
                  <a:xfrm>
                    <a:off x="3987800" y="3471161"/>
                    <a:ext cx="640080" cy="1121159"/>
                    <a:chOff x="3987800" y="4426201"/>
                    <a:chExt cx="640080" cy="1121159"/>
                  </a:xfrm>
                  <a:grpFill/>
                </p:grpSpPr>
                <p:sp>
                  <p:nvSpPr>
                    <p:cNvPr id="2104" name="立方体 2103">
                      <a:extLst>
                        <a:ext uri="{FF2B5EF4-FFF2-40B4-BE49-F238E27FC236}">
                          <a16:creationId xmlns:a16="http://schemas.microsoft.com/office/drawing/2014/main" id="{C69DE6A6-AA17-99ED-9D38-8046C6B4295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105" name="立方体 2104">
                      <a:extLst>
                        <a:ext uri="{FF2B5EF4-FFF2-40B4-BE49-F238E27FC236}">
                          <a16:creationId xmlns:a16="http://schemas.microsoft.com/office/drawing/2014/main" id="{08D9CD89-F5E9-79B2-5EED-A34CD585E68E}"/>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036" name="组合 2035">
              <a:extLst>
                <a:ext uri="{FF2B5EF4-FFF2-40B4-BE49-F238E27FC236}">
                  <a16:creationId xmlns:a16="http://schemas.microsoft.com/office/drawing/2014/main" id="{889D8238-3881-FD6B-7E05-36EFE8F95B08}"/>
                </a:ext>
              </a:extLst>
            </p:cNvPr>
            <p:cNvGrpSpPr/>
            <p:nvPr/>
          </p:nvGrpSpPr>
          <p:grpSpPr>
            <a:xfrm>
              <a:off x="3789951" y="1418521"/>
              <a:ext cx="500888" cy="1140031"/>
              <a:chOff x="4602480" y="1823720"/>
              <a:chExt cx="1122680" cy="2555240"/>
            </a:xfrm>
            <a:grpFill/>
          </p:grpSpPr>
          <p:grpSp>
            <p:nvGrpSpPr>
              <p:cNvPr id="2068" name="组合 2067">
                <a:extLst>
                  <a:ext uri="{FF2B5EF4-FFF2-40B4-BE49-F238E27FC236}">
                    <a16:creationId xmlns:a16="http://schemas.microsoft.com/office/drawing/2014/main" id="{5F9F8DB8-4FDA-A95B-1401-7AD77D0A364A}"/>
                  </a:ext>
                </a:extLst>
              </p:cNvPr>
              <p:cNvGrpSpPr/>
              <p:nvPr/>
            </p:nvGrpSpPr>
            <p:grpSpPr>
              <a:xfrm>
                <a:off x="4922520" y="1823720"/>
                <a:ext cx="802640" cy="2235200"/>
                <a:chOff x="3825240" y="3474720"/>
                <a:chExt cx="802640" cy="2235200"/>
              </a:xfrm>
              <a:grpFill/>
            </p:grpSpPr>
            <p:grpSp>
              <p:nvGrpSpPr>
                <p:cNvPr id="2084" name="组合 2083">
                  <a:extLst>
                    <a:ext uri="{FF2B5EF4-FFF2-40B4-BE49-F238E27FC236}">
                      <a16:creationId xmlns:a16="http://schemas.microsoft.com/office/drawing/2014/main" id="{8FFEF4F4-7D3D-6F5B-6000-07BCC99B8D90}"/>
                    </a:ext>
                  </a:extLst>
                </p:cNvPr>
                <p:cNvGrpSpPr/>
                <p:nvPr/>
              </p:nvGrpSpPr>
              <p:grpSpPr>
                <a:xfrm>
                  <a:off x="3987800" y="3474720"/>
                  <a:ext cx="640080" cy="2072640"/>
                  <a:chOff x="3987800" y="3474720"/>
                  <a:chExt cx="640080" cy="2072640"/>
                </a:xfrm>
                <a:grpFill/>
              </p:grpSpPr>
              <p:grpSp>
                <p:nvGrpSpPr>
                  <p:cNvPr id="2092" name="组合 2091">
                    <a:extLst>
                      <a:ext uri="{FF2B5EF4-FFF2-40B4-BE49-F238E27FC236}">
                        <a16:creationId xmlns:a16="http://schemas.microsoft.com/office/drawing/2014/main" id="{F89CAA1C-9C98-79A0-4D14-7722163CD256}"/>
                      </a:ext>
                    </a:extLst>
                  </p:cNvPr>
                  <p:cNvGrpSpPr/>
                  <p:nvPr/>
                </p:nvGrpSpPr>
                <p:grpSpPr>
                  <a:xfrm>
                    <a:off x="3987800" y="4429760"/>
                    <a:ext cx="640080" cy="1117600"/>
                    <a:chOff x="3987800" y="4429760"/>
                    <a:chExt cx="640080" cy="1117600"/>
                  </a:xfrm>
                  <a:grpFill/>
                </p:grpSpPr>
                <p:sp>
                  <p:nvSpPr>
                    <p:cNvPr id="2096" name="立方体 2095">
                      <a:extLst>
                        <a:ext uri="{FF2B5EF4-FFF2-40B4-BE49-F238E27FC236}">
                          <a16:creationId xmlns:a16="http://schemas.microsoft.com/office/drawing/2014/main" id="{B0255A92-1EAE-65DB-ECD4-F97AB37E64F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97" name="立方体 2096">
                      <a:extLst>
                        <a:ext uri="{FF2B5EF4-FFF2-40B4-BE49-F238E27FC236}">
                          <a16:creationId xmlns:a16="http://schemas.microsoft.com/office/drawing/2014/main" id="{9143222C-DF5B-FED7-67ED-A84DDDCC6095}"/>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93" name="组合 2092">
                    <a:extLst>
                      <a:ext uri="{FF2B5EF4-FFF2-40B4-BE49-F238E27FC236}">
                        <a16:creationId xmlns:a16="http://schemas.microsoft.com/office/drawing/2014/main" id="{09B2A47E-F6B5-B8BE-1AAA-E3982395C405}"/>
                      </a:ext>
                    </a:extLst>
                  </p:cNvPr>
                  <p:cNvGrpSpPr/>
                  <p:nvPr/>
                </p:nvGrpSpPr>
                <p:grpSpPr>
                  <a:xfrm>
                    <a:off x="3987800" y="3474720"/>
                    <a:ext cx="640080" cy="1117600"/>
                    <a:chOff x="3987800" y="4429760"/>
                    <a:chExt cx="640080" cy="1117600"/>
                  </a:xfrm>
                  <a:grpFill/>
                </p:grpSpPr>
                <p:sp>
                  <p:nvSpPr>
                    <p:cNvPr id="2094" name="立方体 2093">
                      <a:extLst>
                        <a:ext uri="{FF2B5EF4-FFF2-40B4-BE49-F238E27FC236}">
                          <a16:creationId xmlns:a16="http://schemas.microsoft.com/office/drawing/2014/main" id="{4A43D163-145D-E8D5-D9D5-EDC57CF090C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95" name="立方体 2094">
                      <a:extLst>
                        <a:ext uri="{FF2B5EF4-FFF2-40B4-BE49-F238E27FC236}">
                          <a16:creationId xmlns:a16="http://schemas.microsoft.com/office/drawing/2014/main" id="{B706746B-C1E2-0EA0-118E-B168AECFAE4E}"/>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085" name="组合 2084">
                  <a:extLst>
                    <a:ext uri="{FF2B5EF4-FFF2-40B4-BE49-F238E27FC236}">
                      <a16:creationId xmlns:a16="http://schemas.microsoft.com/office/drawing/2014/main" id="{48A75D24-7347-E2C2-DB1F-BBCF5C63C62A}"/>
                    </a:ext>
                  </a:extLst>
                </p:cNvPr>
                <p:cNvGrpSpPr/>
                <p:nvPr/>
              </p:nvGrpSpPr>
              <p:grpSpPr>
                <a:xfrm>
                  <a:off x="3825240" y="3637280"/>
                  <a:ext cx="640080" cy="2072640"/>
                  <a:chOff x="3987800" y="3474720"/>
                  <a:chExt cx="640080" cy="2072640"/>
                </a:xfrm>
                <a:grpFill/>
              </p:grpSpPr>
              <p:grpSp>
                <p:nvGrpSpPr>
                  <p:cNvPr id="2086" name="组合 2085">
                    <a:extLst>
                      <a:ext uri="{FF2B5EF4-FFF2-40B4-BE49-F238E27FC236}">
                        <a16:creationId xmlns:a16="http://schemas.microsoft.com/office/drawing/2014/main" id="{78C261B7-1058-312F-F782-5812139F650E}"/>
                      </a:ext>
                    </a:extLst>
                  </p:cNvPr>
                  <p:cNvGrpSpPr/>
                  <p:nvPr/>
                </p:nvGrpSpPr>
                <p:grpSpPr>
                  <a:xfrm>
                    <a:off x="3987800" y="4429760"/>
                    <a:ext cx="640080" cy="1117600"/>
                    <a:chOff x="3987800" y="4429760"/>
                    <a:chExt cx="640080" cy="1117600"/>
                  </a:xfrm>
                  <a:grpFill/>
                </p:grpSpPr>
                <p:sp>
                  <p:nvSpPr>
                    <p:cNvPr id="2090" name="立方体 2089">
                      <a:extLst>
                        <a:ext uri="{FF2B5EF4-FFF2-40B4-BE49-F238E27FC236}">
                          <a16:creationId xmlns:a16="http://schemas.microsoft.com/office/drawing/2014/main" id="{7BE1D5F2-50C4-16B5-0B5D-F25B75EBA028}"/>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91" name="立方体 2090">
                      <a:extLst>
                        <a:ext uri="{FF2B5EF4-FFF2-40B4-BE49-F238E27FC236}">
                          <a16:creationId xmlns:a16="http://schemas.microsoft.com/office/drawing/2014/main" id="{735DB92F-F4DC-FBFD-C8B0-3184F205BE82}"/>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87" name="组合 2086">
                    <a:extLst>
                      <a:ext uri="{FF2B5EF4-FFF2-40B4-BE49-F238E27FC236}">
                        <a16:creationId xmlns:a16="http://schemas.microsoft.com/office/drawing/2014/main" id="{9EC32BD1-9122-50FE-566F-E65436A54EEB}"/>
                      </a:ext>
                    </a:extLst>
                  </p:cNvPr>
                  <p:cNvGrpSpPr/>
                  <p:nvPr/>
                </p:nvGrpSpPr>
                <p:grpSpPr>
                  <a:xfrm>
                    <a:off x="3987800" y="3474720"/>
                    <a:ext cx="640080" cy="1117600"/>
                    <a:chOff x="3987800" y="4429760"/>
                    <a:chExt cx="640080" cy="1117600"/>
                  </a:xfrm>
                  <a:grpFill/>
                </p:grpSpPr>
                <p:sp>
                  <p:nvSpPr>
                    <p:cNvPr id="2088" name="立方体 2087">
                      <a:extLst>
                        <a:ext uri="{FF2B5EF4-FFF2-40B4-BE49-F238E27FC236}">
                          <a16:creationId xmlns:a16="http://schemas.microsoft.com/office/drawing/2014/main" id="{15E568F9-702C-1C26-51AD-B3E4CC66B447}"/>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89" name="立方体 2088">
                      <a:extLst>
                        <a:ext uri="{FF2B5EF4-FFF2-40B4-BE49-F238E27FC236}">
                          <a16:creationId xmlns:a16="http://schemas.microsoft.com/office/drawing/2014/main" id="{15D6A010-49D2-F3F5-2315-1CAE455A5BF8}"/>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069" name="组合 2068">
                <a:extLst>
                  <a:ext uri="{FF2B5EF4-FFF2-40B4-BE49-F238E27FC236}">
                    <a16:creationId xmlns:a16="http://schemas.microsoft.com/office/drawing/2014/main" id="{CD2FB27D-0FE6-4B06-DB0D-F5508736EA01}"/>
                  </a:ext>
                </a:extLst>
              </p:cNvPr>
              <p:cNvGrpSpPr/>
              <p:nvPr/>
            </p:nvGrpSpPr>
            <p:grpSpPr>
              <a:xfrm>
                <a:off x="4602480" y="2143760"/>
                <a:ext cx="802640" cy="2235200"/>
                <a:chOff x="3825240" y="3474720"/>
                <a:chExt cx="802640" cy="2235200"/>
              </a:xfrm>
              <a:grpFill/>
            </p:grpSpPr>
            <p:grpSp>
              <p:nvGrpSpPr>
                <p:cNvPr id="2070" name="组合 2069">
                  <a:extLst>
                    <a:ext uri="{FF2B5EF4-FFF2-40B4-BE49-F238E27FC236}">
                      <a16:creationId xmlns:a16="http://schemas.microsoft.com/office/drawing/2014/main" id="{FF9F56BF-AE41-5A87-9D99-F514768EB007}"/>
                    </a:ext>
                  </a:extLst>
                </p:cNvPr>
                <p:cNvGrpSpPr/>
                <p:nvPr/>
              </p:nvGrpSpPr>
              <p:grpSpPr>
                <a:xfrm>
                  <a:off x="3987800" y="3474720"/>
                  <a:ext cx="640080" cy="2072640"/>
                  <a:chOff x="3987800" y="3474720"/>
                  <a:chExt cx="640080" cy="2072640"/>
                </a:xfrm>
                <a:grpFill/>
              </p:grpSpPr>
              <p:grpSp>
                <p:nvGrpSpPr>
                  <p:cNvPr id="2078" name="组合 2077">
                    <a:extLst>
                      <a:ext uri="{FF2B5EF4-FFF2-40B4-BE49-F238E27FC236}">
                        <a16:creationId xmlns:a16="http://schemas.microsoft.com/office/drawing/2014/main" id="{E909680C-E240-DD8D-07D8-A0FB1C95E4DC}"/>
                      </a:ext>
                    </a:extLst>
                  </p:cNvPr>
                  <p:cNvGrpSpPr/>
                  <p:nvPr/>
                </p:nvGrpSpPr>
                <p:grpSpPr>
                  <a:xfrm>
                    <a:off x="3987800" y="4429760"/>
                    <a:ext cx="640080" cy="1117600"/>
                    <a:chOff x="3987800" y="4429760"/>
                    <a:chExt cx="640080" cy="1117600"/>
                  </a:xfrm>
                  <a:grpFill/>
                </p:grpSpPr>
                <p:sp>
                  <p:nvSpPr>
                    <p:cNvPr id="2082" name="立方体 2081">
                      <a:extLst>
                        <a:ext uri="{FF2B5EF4-FFF2-40B4-BE49-F238E27FC236}">
                          <a16:creationId xmlns:a16="http://schemas.microsoft.com/office/drawing/2014/main" id="{8D2BE98A-605A-B93F-60FB-2532655801AA}"/>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83" name="立方体 2082">
                      <a:extLst>
                        <a:ext uri="{FF2B5EF4-FFF2-40B4-BE49-F238E27FC236}">
                          <a16:creationId xmlns:a16="http://schemas.microsoft.com/office/drawing/2014/main" id="{92135391-E543-F32A-EEF5-EC44D7C920C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79" name="组合 2078">
                    <a:extLst>
                      <a:ext uri="{FF2B5EF4-FFF2-40B4-BE49-F238E27FC236}">
                        <a16:creationId xmlns:a16="http://schemas.microsoft.com/office/drawing/2014/main" id="{070B2CB2-BA9F-7A8B-509D-CA2DC70B11B9}"/>
                      </a:ext>
                    </a:extLst>
                  </p:cNvPr>
                  <p:cNvGrpSpPr/>
                  <p:nvPr/>
                </p:nvGrpSpPr>
                <p:grpSpPr>
                  <a:xfrm>
                    <a:off x="3987800" y="3474720"/>
                    <a:ext cx="640080" cy="1117600"/>
                    <a:chOff x="3987800" y="4429760"/>
                    <a:chExt cx="640080" cy="1117600"/>
                  </a:xfrm>
                  <a:grpFill/>
                </p:grpSpPr>
                <p:sp>
                  <p:nvSpPr>
                    <p:cNvPr id="2080" name="立方体 2079">
                      <a:extLst>
                        <a:ext uri="{FF2B5EF4-FFF2-40B4-BE49-F238E27FC236}">
                          <a16:creationId xmlns:a16="http://schemas.microsoft.com/office/drawing/2014/main" id="{D4E9A438-AD81-D357-66C5-D355A9F3702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81" name="立方体 2080">
                      <a:extLst>
                        <a:ext uri="{FF2B5EF4-FFF2-40B4-BE49-F238E27FC236}">
                          <a16:creationId xmlns:a16="http://schemas.microsoft.com/office/drawing/2014/main" id="{833DDA1A-8584-D3D1-FE82-5957D015C959}"/>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071" name="组合 2070">
                  <a:extLst>
                    <a:ext uri="{FF2B5EF4-FFF2-40B4-BE49-F238E27FC236}">
                      <a16:creationId xmlns:a16="http://schemas.microsoft.com/office/drawing/2014/main" id="{C80C87A7-BEA1-F0F4-D3E6-E9DC438F517E}"/>
                    </a:ext>
                  </a:extLst>
                </p:cNvPr>
                <p:cNvGrpSpPr/>
                <p:nvPr/>
              </p:nvGrpSpPr>
              <p:grpSpPr>
                <a:xfrm>
                  <a:off x="3825240" y="3633721"/>
                  <a:ext cx="640080" cy="2076199"/>
                  <a:chOff x="3987800" y="3471161"/>
                  <a:chExt cx="640080" cy="2076199"/>
                </a:xfrm>
                <a:grpFill/>
              </p:grpSpPr>
              <p:grpSp>
                <p:nvGrpSpPr>
                  <p:cNvPr id="2072" name="组合 2071">
                    <a:extLst>
                      <a:ext uri="{FF2B5EF4-FFF2-40B4-BE49-F238E27FC236}">
                        <a16:creationId xmlns:a16="http://schemas.microsoft.com/office/drawing/2014/main" id="{A7B1E81B-867A-3AD6-9C76-C873867874A1}"/>
                      </a:ext>
                    </a:extLst>
                  </p:cNvPr>
                  <p:cNvGrpSpPr/>
                  <p:nvPr/>
                </p:nvGrpSpPr>
                <p:grpSpPr>
                  <a:xfrm>
                    <a:off x="3987800" y="4429760"/>
                    <a:ext cx="640080" cy="1117600"/>
                    <a:chOff x="3987800" y="4429760"/>
                    <a:chExt cx="640080" cy="1117600"/>
                  </a:xfrm>
                  <a:grpFill/>
                </p:grpSpPr>
                <p:sp>
                  <p:nvSpPr>
                    <p:cNvPr id="2076" name="立方体 2075">
                      <a:extLst>
                        <a:ext uri="{FF2B5EF4-FFF2-40B4-BE49-F238E27FC236}">
                          <a16:creationId xmlns:a16="http://schemas.microsoft.com/office/drawing/2014/main" id="{92E42127-FB7B-DA13-2DBE-456DDF7FD582}"/>
                        </a:ext>
                      </a:extLst>
                    </p:cNvPr>
                    <p:cNvSpPr/>
                    <p:nvPr/>
                  </p:nvSpPr>
                  <p:spPr>
                    <a:xfrm>
                      <a:off x="3987800" y="4907280"/>
                      <a:ext cx="640080" cy="640080"/>
                    </a:xfrm>
                    <a:prstGeom prst="cube">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077" name="立方体 2076">
                      <a:extLst>
                        <a:ext uri="{FF2B5EF4-FFF2-40B4-BE49-F238E27FC236}">
                          <a16:creationId xmlns:a16="http://schemas.microsoft.com/office/drawing/2014/main" id="{CC305D54-42E1-2152-3359-2806C29003D1}"/>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73" name="组合 2072">
                    <a:extLst>
                      <a:ext uri="{FF2B5EF4-FFF2-40B4-BE49-F238E27FC236}">
                        <a16:creationId xmlns:a16="http://schemas.microsoft.com/office/drawing/2014/main" id="{F61E436E-BA50-CFA7-EA4F-2050EB2D46EA}"/>
                      </a:ext>
                    </a:extLst>
                  </p:cNvPr>
                  <p:cNvGrpSpPr/>
                  <p:nvPr/>
                </p:nvGrpSpPr>
                <p:grpSpPr>
                  <a:xfrm>
                    <a:off x="3987800" y="3471161"/>
                    <a:ext cx="640080" cy="1121159"/>
                    <a:chOff x="3987800" y="4426201"/>
                    <a:chExt cx="640080" cy="1121159"/>
                  </a:xfrm>
                  <a:grpFill/>
                </p:grpSpPr>
                <p:sp>
                  <p:nvSpPr>
                    <p:cNvPr id="2074" name="立方体 2073">
                      <a:extLst>
                        <a:ext uri="{FF2B5EF4-FFF2-40B4-BE49-F238E27FC236}">
                          <a16:creationId xmlns:a16="http://schemas.microsoft.com/office/drawing/2014/main" id="{D4C399ED-CD43-68E4-43EA-91244BE72AE5}"/>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075" name="立方体 2074">
                      <a:extLst>
                        <a:ext uri="{FF2B5EF4-FFF2-40B4-BE49-F238E27FC236}">
                          <a16:creationId xmlns:a16="http://schemas.microsoft.com/office/drawing/2014/main" id="{243A9E4B-105A-D8BC-9F90-6A9B9CE352EA}"/>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nvGrpSpPr>
            <p:cNvPr id="2037" name="组合 2036">
              <a:extLst>
                <a:ext uri="{FF2B5EF4-FFF2-40B4-BE49-F238E27FC236}">
                  <a16:creationId xmlns:a16="http://schemas.microsoft.com/office/drawing/2014/main" id="{ABCDF3A0-542A-EFC8-1D5D-57D438C50944}"/>
                </a:ext>
              </a:extLst>
            </p:cNvPr>
            <p:cNvGrpSpPr/>
            <p:nvPr/>
          </p:nvGrpSpPr>
          <p:grpSpPr>
            <a:xfrm>
              <a:off x="4002998" y="1418521"/>
              <a:ext cx="500888" cy="1140031"/>
              <a:chOff x="4602480" y="1823720"/>
              <a:chExt cx="1122680" cy="2555240"/>
            </a:xfrm>
            <a:grpFill/>
          </p:grpSpPr>
          <p:grpSp>
            <p:nvGrpSpPr>
              <p:cNvPr id="2038" name="组合 2037">
                <a:extLst>
                  <a:ext uri="{FF2B5EF4-FFF2-40B4-BE49-F238E27FC236}">
                    <a16:creationId xmlns:a16="http://schemas.microsoft.com/office/drawing/2014/main" id="{2E2EBABA-B45A-7B5D-AF05-89A33B225B31}"/>
                  </a:ext>
                </a:extLst>
              </p:cNvPr>
              <p:cNvGrpSpPr/>
              <p:nvPr/>
            </p:nvGrpSpPr>
            <p:grpSpPr>
              <a:xfrm>
                <a:off x="4922520" y="1823720"/>
                <a:ext cx="802640" cy="2235200"/>
                <a:chOff x="3825240" y="3474720"/>
                <a:chExt cx="802640" cy="2235200"/>
              </a:xfrm>
              <a:grpFill/>
            </p:grpSpPr>
            <p:grpSp>
              <p:nvGrpSpPr>
                <p:cNvPr id="2054" name="组合 2053">
                  <a:extLst>
                    <a:ext uri="{FF2B5EF4-FFF2-40B4-BE49-F238E27FC236}">
                      <a16:creationId xmlns:a16="http://schemas.microsoft.com/office/drawing/2014/main" id="{4C8FE5F3-D1E2-2DC0-7D02-DC7BF6D1DA6A}"/>
                    </a:ext>
                  </a:extLst>
                </p:cNvPr>
                <p:cNvGrpSpPr/>
                <p:nvPr/>
              </p:nvGrpSpPr>
              <p:grpSpPr>
                <a:xfrm>
                  <a:off x="3987800" y="3474720"/>
                  <a:ext cx="640080" cy="2072640"/>
                  <a:chOff x="3987800" y="3474720"/>
                  <a:chExt cx="640080" cy="2072640"/>
                </a:xfrm>
                <a:grpFill/>
              </p:grpSpPr>
              <p:grpSp>
                <p:nvGrpSpPr>
                  <p:cNvPr id="2062" name="组合 2061">
                    <a:extLst>
                      <a:ext uri="{FF2B5EF4-FFF2-40B4-BE49-F238E27FC236}">
                        <a16:creationId xmlns:a16="http://schemas.microsoft.com/office/drawing/2014/main" id="{46C54CBB-A5B4-1D01-ED1F-8F14C7808B69}"/>
                      </a:ext>
                    </a:extLst>
                  </p:cNvPr>
                  <p:cNvGrpSpPr/>
                  <p:nvPr/>
                </p:nvGrpSpPr>
                <p:grpSpPr>
                  <a:xfrm>
                    <a:off x="3987800" y="4429760"/>
                    <a:ext cx="640080" cy="1117600"/>
                    <a:chOff x="3987800" y="4429760"/>
                    <a:chExt cx="640080" cy="1117600"/>
                  </a:xfrm>
                  <a:grpFill/>
                </p:grpSpPr>
                <p:sp>
                  <p:nvSpPr>
                    <p:cNvPr id="2066" name="立方体 2065">
                      <a:extLst>
                        <a:ext uri="{FF2B5EF4-FFF2-40B4-BE49-F238E27FC236}">
                          <a16:creationId xmlns:a16="http://schemas.microsoft.com/office/drawing/2014/main" id="{C024711F-10B5-37EE-81F0-1BAC752D7BB9}"/>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67" name="立方体 2066">
                      <a:extLst>
                        <a:ext uri="{FF2B5EF4-FFF2-40B4-BE49-F238E27FC236}">
                          <a16:creationId xmlns:a16="http://schemas.microsoft.com/office/drawing/2014/main" id="{02AA0C14-DEA7-EEEE-6BDF-97A2EC6EACA7}"/>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63" name="组合 2062">
                    <a:extLst>
                      <a:ext uri="{FF2B5EF4-FFF2-40B4-BE49-F238E27FC236}">
                        <a16:creationId xmlns:a16="http://schemas.microsoft.com/office/drawing/2014/main" id="{85D80FC5-2168-6911-635F-F578288451C4}"/>
                      </a:ext>
                    </a:extLst>
                  </p:cNvPr>
                  <p:cNvGrpSpPr/>
                  <p:nvPr/>
                </p:nvGrpSpPr>
                <p:grpSpPr>
                  <a:xfrm>
                    <a:off x="3987800" y="3474720"/>
                    <a:ext cx="640080" cy="1117600"/>
                    <a:chOff x="3987800" y="4429760"/>
                    <a:chExt cx="640080" cy="1117600"/>
                  </a:xfrm>
                  <a:grpFill/>
                </p:grpSpPr>
                <p:sp>
                  <p:nvSpPr>
                    <p:cNvPr id="2064" name="立方体 2063">
                      <a:extLst>
                        <a:ext uri="{FF2B5EF4-FFF2-40B4-BE49-F238E27FC236}">
                          <a16:creationId xmlns:a16="http://schemas.microsoft.com/office/drawing/2014/main" id="{6A5A4D39-0DBC-D96B-39EC-52B7C69E71E5}"/>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65" name="立方体 2064">
                      <a:extLst>
                        <a:ext uri="{FF2B5EF4-FFF2-40B4-BE49-F238E27FC236}">
                          <a16:creationId xmlns:a16="http://schemas.microsoft.com/office/drawing/2014/main" id="{83018A1B-2719-0C49-2DE7-EB2DCB0D5F9F}"/>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055" name="组合 2054">
                  <a:extLst>
                    <a:ext uri="{FF2B5EF4-FFF2-40B4-BE49-F238E27FC236}">
                      <a16:creationId xmlns:a16="http://schemas.microsoft.com/office/drawing/2014/main" id="{A201D189-1FDB-3EE1-900F-86D088B950F7}"/>
                    </a:ext>
                  </a:extLst>
                </p:cNvPr>
                <p:cNvGrpSpPr/>
                <p:nvPr/>
              </p:nvGrpSpPr>
              <p:grpSpPr>
                <a:xfrm>
                  <a:off x="3825240" y="3637280"/>
                  <a:ext cx="640080" cy="2072640"/>
                  <a:chOff x="3987800" y="3474720"/>
                  <a:chExt cx="640080" cy="2072640"/>
                </a:xfrm>
                <a:grpFill/>
              </p:grpSpPr>
              <p:grpSp>
                <p:nvGrpSpPr>
                  <p:cNvPr id="2056" name="组合 2055">
                    <a:extLst>
                      <a:ext uri="{FF2B5EF4-FFF2-40B4-BE49-F238E27FC236}">
                        <a16:creationId xmlns:a16="http://schemas.microsoft.com/office/drawing/2014/main" id="{673A9952-DF32-0590-86B9-A77847DD9FB7}"/>
                      </a:ext>
                    </a:extLst>
                  </p:cNvPr>
                  <p:cNvGrpSpPr/>
                  <p:nvPr/>
                </p:nvGrpSpPr>
                <p:grpSpPr>
                  <a:xfrm>
                    <a:off x="3987800" y="4429760"/>
                    <a:ext cx="640080" cy="1117600"/>
                    <a:chOff x="3987800" y="4429760"/>
                    <a:chExt cx="640080" cy="1117600"/>
                  </a:xfrm>
                  <a:grpFill/>
                </p:grpSpPr>
                <p:sp>
                  <p:nvSpPr>
                    <p:cNvPr id="2060" name="立方体 2059">
                      <a:extLst>
                        <a:ext uri="{FF2B5EF4-FFF2-40B4-BE49-F238E27FC236}">
                          <a16:creationId xmlns:a16="http://schemas.microsoft.com/office/drawing/2014/main" id="{2CA9341D-56E9-F09B-9B84-4FEC2C0CBBC0}"/>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61" name="立方体 2060">
                      <a:extLst>
                        <a:ext uri="{FF2B5EF4-FFF2-40B4-BE49-F238E27FC236}">
                          <a16:creationId xmlns:a16="http://schemas.microsoft.com/office/drawing/2014/main" id="{47CFE13F-D0EA-97AD-4232-85EDC8C118CD}"/>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57" name="组合 2056">
                    <a:extLst>
                      <a:ext uri="{FF2B5EF4-FFF2-40B4-BE49-F238E27FC236}">
                        <a16:creationId xmlns:a16="http://schemas.microsoft.com/office/drawing/2014/main" id="{ACF9FF5D-933A-AAB1-9EB1-6619B21A2F89}"/>
                      </a:ext>
                    </a:extLst>
                  </p:cNvPr>
                  <p:cNvGrpSpPr/>
                  <p:nvPr/>
                </p:nvGrpSpPr>
                <p:grpSpPr>
                  <a:xfrm>
                    <a:off x="3987800" y="3474720"/>
                    <a:ext cx="640080" cy="1117600"/>
                    <a:chOff x="3987800" y="4429760"/>
                    <a:chExt cx="640080" cy="1117600"/>
                  </a:xfrm>
                  <a:grpFill/>
                </p:grpSpPr>
                <p:sp>
                  <p:nvSpPr>
                    <p:cNvPr id="2058" name="立方体 2057">
                      <a:extLst>
                        <a:ext uri="{FF2B5EF4-FFF2-40B4-BE49-F238E27FC236}">
                          <a16:creationId xmlns:a16="http://schemas.microsoft.com/office/drawing/2014/main" id="{535DB787-C880-66B9-D73C-AE335EA5ED04}"/>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59" name="立方体 2058">
                      <a:extLst>
                        <a:ext uri="{FF2B5EF4-FFF2-40B4-BE49-F238E27FC236}">
                          <a16:creationId xmlns:a16="http://schemas.microsoft.com/office/drawing/2014/main" id="{53B8C701-6B0F-6D7F-93BE-CD24832D85A0}"/>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nvGrpSpPr>
              <p:cNvPr id="2039" name="组合 2038">
                <a:extLst>
                  <a:ext uri="{FF2B5EF4-FFF2-40B4-BE49-F238E27FC236}">
                    <a16:creationId xmlns:a16="http://schemas.microsoft.com/office/drawing/2014/main" id="{C64B259C-2FF1-8291-6450-DD578C088C2A}"/>
                  </a:ext>
                </a:extLst>
              </p:cNvPr>
              <p:cNvGrpSpPr/>
              <p:nvPr/>
            </p:nvGrpSpPr>
            <p:grpSpPr>
              <a:xfrm>
                <a:off x="4602480" y="2143760"/>
                <a:ext cx="802640" cy="2235200"/>
                <a:chOff x="3825240" y="3474720"/>
                <a:chExt cx="802640" cy="2235200"/>
              </a:xfrm>
              <a:grpFill/>
            </p:grpSpPr>
            <p:grpSp>
              <p:nvGrpSpPr>
                <p:cNvPr id="2040" name="组合 2039">
                  <a:extLst>
                    <a:ext uri="{FF2B5EF4-FFF2-40B4-BE49-F238E27FC236}">
                      <a16:creationId xmlns:a16="http://schemas.microsoft.com/office/drawing/2014/main" id="{966E1E96-83D2-968E-DDD8-BBDC2E1B2488}"/>
                    </a:ext>
                  </a:extLst>
                </p:cNvPr>
                <p:cNvGrpSpPr/>
                <p:nvPr/>
              </p:nvGrpSpPr>
              <p:grpSpPr>
                <a:xfrm>
                  <a:off x="3987800" y="3474720"/>
                  <a:ext cx="640080" cy="2072640"/>
                  <a:chOff x="3987800" y="3474720"/>
                  <a:chExt cx="640080" cy="2072640"/>
                </a:xfrm>
                <a:grpFill/>
              </p:grpSpPr>
              <p:grpSp>
                <p:nvGrpSpPr>
                  <p:cNvPr id="2048" name="组合 2047">
                    <a:extLst>
                      <a:ext uri="{FF2B5EF4-FFF2-40B4-BE49-F238E27FC236}">
                        <a16:creationId xmlns:a16="http://schemas.microsoft.com/office/drawing/2014/main" id="{B1B62240-5DD5-9729-BC6F-647D83D3D779}"/>
                      </a:ext>
                    </a:extLst>
                  </p:cNvPr>
                  <p:cNvGrpSpPr/>
                  <p:nvPr/>
                </p:nvGrpSpPr>
                <p:grpSpPr>
                  <a:xfrm>
                    <a:off x="3987800" y="4429760"/>
                    <a:ext cx="640080" cy="1117600"/>
                    <a:chOff x="3987800" y="4429760"/>
                    <a:chExt cx="640080" cy="1117600"/>
                  </a:xfrm>
                  <a:grpFill/>
                </p:grpSpPr>
                <p:sp>
                  <p:nvSpPr>
                    <p:cNvPr id="2052" name="立方体 2051">
                      <a:extLst>
                        <a:ext uri="{FF2B5EF4-FFF2-40B4-BE49-F238E27FC236}">
                          <a16:creationId xmlns:a16="http://schemas.microsoft.com/office/drawing/2014/main" id="{F4B5D9B9-E473-6218-2BCB-058A2ECA269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53" name="立方体 2052">
                      <a:extLst>
                        <a:ext uri="{FF2B5EF4-FFF2-40B4-BE49-F238E27FC236}">
                          <a16:creationId xmlns:a16="http://schemas.microsoft.com/office/drawing/2014/main" id="{2619F7C1-3617-6C05-FD40-DB40C447A3B6}"/>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49" name="组合 2048">
                    <a:extLst>
                      <a:ext uri="{FF2B5EF4-FFF2-40B4-BE49-F238E27FC236}">
                        <a16:creationId xmlns:a16="http://schemas.microsoft.com/office/drawing/2014/main" id="{88328B9E-26E5-B717-8A3B-E5E092BA07A5}"/>
                      </a:ext>
                    </a:extLst>
                  </p:cNvPr>
                  <p:cNvGrpSpPr/>
                  <p:nvPr/>
                </p:nvGrpSpPr>
                <p:grpSpPr>
                  <a:xfrm>
                    <a:off x="3987800" y="3474720"/>
                    <a:ext cx="640080" cy="1117600"/>
                    <a:chOff x="3987800" y="4429760"/>
                    <a:chExt cx="640080" cy="1117600"/>
                  </a:xfrm>
                  <a:grpFill/>
                </p:grpSpPr>
                <p:sp>
                  <p:nvSpPr>
                    <p:cNvPr id="2050" name="立方体 2049">
                      <a:extLst>
                        <a:ext uri="{FF2B5EF4-FFF2-40B4-BE49-F238E27FC236}">
                          <a16:creationId xmlns:a16="http://schemas.microsoft.com/office/drawing/2014/main" id="{11844150-5BA3-A894-619C-1D3AB6C553F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51" name="立方体 2050">
                      <a:extLst>
                        <a:ext uri="{FF2B5EF4-FFF2-40B4-BE49-F238E27FC236}">
                          <a16:creationId xmlns:a16="http://schemas.microsoft.com/office/drawing/2014/main" id="{E26CE4C4-65A1-BF19-C6C9-ADF2505C7819}"/>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nvGrpSpPr>
                <p:cNvPr id="2041" name="组合 2040">
                  <a:extLst>
                    <a:ext uri="{FF2B5EF4-FFF2-40B4-BE49-F238E27FC236}">
                      <a16:creationId xmlns:a16="http://schemas.microsoft.com/office/drawing/2014/main" id="{D961659F-D654-C8CA-46DE-7746FF5F5C6B}"/>
                    </a:ext>
                  </a:extLst>
                </p:cNvPr>
                <p:cNvGrpSpPr/>
                <p:nvPr/>
              </p:nvGrpSpPr>
              <p:grpSpPr>
                <a:xfrm>
                  <a:off x="3825240" y="3633721"/>
                  <a:ext cx="640080" cy="2076199"/>
                  <a:chOff x="3987800" y="3471161"/>
                  <a:chExt cx="640080" cy="2076199"/>
                </a:xfrm>
                <a:grpFill/>
              </p:grpSpPr>
              <p:grpSp>
                <p:nvGrpSpPr>
                  <p:cNvPr id="2042" name="组合 2041">
                    <a:extLst>
                      <a:ext uri="{FF2B5EF4-FFF2-40B4-BE49-F238E27FC236}">
                        <a16:creationId xmlns:a16="http://schemas.microsoft.com/office/drawing/2014/main" id="{F3433105-4CBE-7156-04F5-E49F58A70563}"/>
                      </a:ext>
                    </a:extLst>
                  </p:cNvPr>
                  <p:cNvGrpSpPr/>
                  <p:nvPr/>
                </p:nvGrpSpPr>
                <p:grpSpPr>
                  <a:xfrm>
                    <a:off x="3987800" y="4429760"/>
                    <a:ext cx="640080" cy="1117600"/>
                    <a:chOff x="3987800" y="4429760"/>
                    <a:chExt cx="640080" cy="1117600"/>
                  </a:xfrm>
                  <a:grpFill/>
                </p:grpSpPr>
                <p:sp>
                  <p:nvSpPr>
                    <p:cNvPr id="2046" name="立方体 2045">
                      <a:extLst>
                        <a:ext uri="{FF2B5EF4-FFF2-40B4-BE49-F238E27FC236}">
                          <a16:creationId xmlns:a16="http://schemas.microsoft.com/office/drawing/2014/main" id="{9FB12386-E29D-B37C-294A-F788CDCB85E5}"/>
                        </a:ext>
                      </a:extLst>
                    </p:cNvPr>
                    <p:cNvSpPr/>
                    <p:nvPr/>
                  </p:nvSpPr>
                  <p:spPr>
                    <a:xfrm>
                      <a:off x="3987800" y="4907280"/>
                      <a:ext cx="640080" cy="640080"/>
                    </a:xfrm>
                    <a:prstGeom prst="cube">
                      <a:avLst/>
                    </a:prstGeom>
                    <a:solidFill>
                      <a:srgbClr val="5B9BD5">
                        <a:lumMod val="75000"/>
                      </a:srgbClr>
                    </a:solid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 lastClr="FFFFFF"/>
                        </a:solidFill>
                        <a:effectLst/>
                        <a:uLnTx/>
                        <a:uFillTx/>
                        <a:latin typeface="+mn-ea"/>
                        <a:cs typeface="+mn-cs"/>
                      </a:endParaRPr>
                    </a:p>
                  </p:txBody>
                </p:sp>
                <p:sp>
                  <p:nvSpPr>
                    <p:cNvPr id="2047" name="立方体 2046">
                      <a:extLst>
                        <a:ext uri="{FF2B5EF4-FFF2-40B4-BE49-F238E27FC236}">
                          <a16:creationId xmlns:a16="http://schemas.microsoft.com/office/drawing/2014/main" id="{F412A60C-03A4-CE26-A6EB-367A6ABEC393}"/>
                        </a:ext>
                      </a:extLst>
                    </p:cNvPr>
                    <p:cNvSpPr/>
                    <p:nvPr/>
                  </p:nvSpPr>
                  <p:spPr>
                    <a:xfrm>
                      <a:off x="3987800" y="442976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nvGrpSpPr>
                  <p:cNvPr id="2043" name="组合 2042">
                    <a:extLst>
                      <a:ext uri="{FF2B5EF4-FFF2-40B4-BE49-F238E27FC236}">
                        <a16:creationId xmlns:a16="http://schemas.microsoft.com/office/drawing/2014/main" id="{9346B040-39B8-9009-7B8D-7A557D05BF61}"/>
                      </a:ext>
                    </a:extLst>
                  </p:cNvPr>
                  <p:cNvGrpSpPr/>
                  <p:nvPr/>
                </p:nvGrpSpPr>
                <p:grpSpPr>
                  <a:xfrm>
                    <a:off x="3987800" y="3471161"/>
                    <a:ext cx="640080" cy="1121159"/>
                    <a:chOff x="3987800" y="4426201"/>
                    <a:chExt cx="640080" cy="1121159"/>
                  </a:xfrm>
                  <a:grpFill/>
                </p:grpSpPr>
                <p:sp>
                  <p:nvSpPr>
                    <p:cNvPr id="2044" name="立方体 2043">
                      <a:extLst>
                        <a:ext uri="{FF2B5EF4-FFF2-40B4-BE49-F238E27FC236}">
                          <a16:creationId xmlns:a16="http://schemas.microsoft.com/office/drawing/2014/main" id="{571ADA16-B8DD-8ACA-D5A7-DCE2D0454F3F}"/>
                        </a:ext>
                      </a:extLst>
                    </p:cNvPr>
                    <p:cNvSpPr/>
                    <p:nvPr/>
                  </p:nvSpPr>
                  <p:spPr>
                    <a:xfrm>
                      <a:off x="3987800" y="4907280"/>
                      <a:ext cx="640080" cy="640080"/>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2045" name="立方体 2044">
                      <a:extLst>
                        <a:ext uri="{FF2B5EF4-FFF2-40B4-BE49-F238E27FC236}">
                          <a16:creationId xmlns:a16="http://schemas.microsoft.com/office/drawing/2014/main" id="{E7E8F1F7-B98C-1105-B2A7-931AF4724CF7}"/>
                        </a:ext>
                      </a:extLst>
                    </p:cNvPr>
                    <p:cNvSpPr/>
                    <p:nvPr/>
                  </p:nvSpPr>
                  <p:spPr>
                    <a:xfrm>
                      <a:off x="3987800" y="4426201"/>
                      <a:ext cx="640080" cy="640079"/>
                    </a:xfrm>
                    <a:prstGeom prst="cube">
                      <a:avLst/>
                    </a:prstGeom>
                    <a:grpFill/>
                    <a:ln w="12700" cap="flat" cmpd="sng" algn="ctr">
                      <a:solidFill>
                        <a:srgbClr val="4472C4">
                          <a:shade val="1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grpSp>
            </p:grpSp>
          </p:grpSp>
        </p:grpSp>
      </p:grpSp>
      <p:cxnSp>
        <p:nvCxnSpPr>
          <p:cNvPr id="2024" name="连接符: 肘形 2023">
            <a:extLst>
              <a:ext uri="{FF2B5EF4-FFF2-40B4-BE49-F238E27FC236}">
                <a16:creationId xmlns:a16="http://schemas.microsoft.com/office/drawing/2014/main" id="{70EEBECA-0F32-96E7-11B8-FDB62C31E99D}"/>
              </a:ext>
            </a:extLst>
          </p:cNvPr>
          <p:cNvCxnSpPr>
            <a:cxnSpLocks/>
            <a:stCxn id="2140" idx="3"/>
            <a:endCxn id="2046" idx="3"/>
          </p:cNvCxnSpPr>
          <p:nvPr/>
        </p:nvCxnSpPr>
        <p:spPr>
          <a:xfrm rot="5400000" flipH="1" flipV="1">
            <a:off x="9898760" y="5227885"/>
            <a:ext cx="333444" cy="1946717"/>
          </a:xfrm>
          <a:prstGeom prst="bentConnector3">
            <a:avLst>
              <a:gd name="adj1" fmla="val -22852"/>
            </a:avLst>
          </a:prstGeom>
          <a:noFill/>
          <a:ln w="28575" cap="flat" cmpd="sng" algn="ctr">
            <a:solidFill>
              <a:sysClr val="windowText" lastClr="000000"/>
            </a:solidFill>
            <a:prstDash val="solid"/>
            <a:miter lim="800000"/>
            <a:tailEnd type="triangle"/>
          </a:ln>
          <a:effectLst/>
        </p:spPr>
      </p:cxnSp>
      <p:cxnSp>
        <p:nvCxnSpPr>
          <p:cNvPr id="2025" name="直接箭头连接符 2024">
            <a:extLst>
              <a:ext uri="{FF2B5EF4-FFF2-40B4-BE49-F238E27FC236}">
                <a16:creationId xmlns:a16="http://schemas.microsoft.com/office/drawing/2014/main" id="{11916B36-E1A6-2C29-F752-26251D3CB261}"/>
              </a:ext>
            </a:extLst>
          </p:cNvPr>
          <p:cNvCxnSpPr>
            <a:cxnSpLocks/>
          </p:cNvCxnSpPr>
          <p:nvPr/>
        </p:nvCxnSpPr>
        <p:spPr>
          <a:xfrm>
            <a:off x="2716121" y="4890673"/>
            <a:ext cx="1993592" cy="0"/>
          </a:xfrm>
          <a:prstGeom prst="straightConnector1">
            <a:avLst/>
          </a:prstGeom>
          <a:noFill/>
          <a:ln w="28575" cap="flat" cmpd="sng" algn="ctr">
            <a:solidFill>
              <a:sysClr val="windowText" lastClr="000000"/>
            </a:solidFill>
            <a:prstDash val="solid"/>
            <a:miter lim="800000"/>
            <a:tailEnd type="triangle"/>
          </a:ln>
          <a:effectLst/>
        </p:spPr>
      </p:cxnSp>
      <p:cxnSp>
        <p:nvCxnSpPr>
          <p:cNvPr id="2026" name="直接箭头连接符 2025">
            <a:extLst>
              <a:ext uri="{FF2B5EF4-FFF2-40B4-BE49-F238E27FC236}">
                <a16:creationId xmlns:a16="http://schemas.microsoft.com/office/drawing/2014/main" id="{2C841BEC-63AE-E177-BCAA-F8DE608A7727}"/>
              </a:ext>
            </a:extLst>
          </p:cNvPr>
          <p:cNvCxnSpPr>
            <a:cxnSpLocks/>
          </p:cNvCxnSpPr>
          <p:nvPr/>
        </p:nvCxnSpPr>
        <p:spPr>
          <a:xfrm>
            <a:off x="2716121" y="5940778"/>
            <a:ext cx="1993592" cy="472"/>
          </a:xfrm>
          <a:prstGeom prst="straightConnector1">
            <a:avLst/>
          </a:prstGeom>
          <a:noFill/>
          <a:ln w="28575"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2027" name="文本框 1184">
                <a:extLst>
                  <a:ext uri="{FF2B5EF4-FFF2-40B4-BE49-F238E27FC236}">
                    <a16:creationId xmlns:a16="http://schemas.microsoft.com/office/drawing/2014/main" id="{419DA9AE-27D5-C2B5-4397-904EE266EA9E}"/>
                  </a:ext>
                </a:extLst>
              </p:cNvPr>
              <p:cNvSpPr txBox="1"/>
              <p:nvPr/>
            </p:nvSpPr>
            <p:spPr>
              <a:xfrm>
                <a:off x="2944787" y="4544472"/>
                <a:ext cx="11970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1" u="none" strike="noStrike" kern="1200" cap="none" spc="0" normalizeH="0" baseline="0" noProof="0" dirty="0" smtClean="0">
                          <a:ln>
                            <a:noFill/>
                          </a:ln>
                          <a:solidFill>
                            <a:sysClr val="windowText" lastClr="000000"/>
                          </a:solidFill>
                          <a:effectLst/>
                          <a:uLnTx/>
                          <a:uFillTx/>
                          <a:latin typeface="Cambria Math" panose="02040503050406030204" pitchFamily="18" charset="0"/>
                          <a:cs typeface="Times New Roman" panose="02020603050405020304" pitchFamily="18" charset="0"/>
                        </a:rPr>
                        <m:t>𝑔𝑎𝑚𝑚𝑎</m:t>
                      </m:r>
                    </m:oMath>
                  </m:oMathPara>
                </a14:m>
                <a:endParaRPr/>
              </a:p>
            </p:txBody>
          </p:sp>
        </mc:Choice>
        <mc:Fallback xmlns="">
          <p:sp>
            <p:nvSpPr>
              <p:cNvPr id="2027" name="文本框 1184">
                <a:extLst>
                  <a:ext uri="{FF2B5EF4-FFF2-40B4-BE49-F238E27FC236}">
                    <a16:creationId xmlns:a16="http://schemas.microsoft.com/office/drawing/2014/main" id="{419DA9AE-27D5-C2B5-4397-904EE266EA9E}"/>
                  </a:ext>
                </a:extLst>
              </p:cNvPr>
              <p:cNvSpPr txBox="1">
                <a:spLocks noRot="1" noChangeAspect="1" noMove="1" noResize="1" noEditPoints="1" noAdjustHandles="1" noChangeArrowheads="1" noChangeShapeType="1" noTextEdit="1"/>
              </p:cNvSpPr>
              <p:nvPr/>
            </p:nvSpPr>
            <p:spPr>
              <a:xfrm>
                <a:off x="2944787" y="4544472"/>
                <a:ext cx="1197018" cy="369332"/>
              </a:xfrm>
              <a:prstGeom prst="rect">
                <a:avLst/>
              </a:prstGeom>
              <a:blipFill>
                <a:blip r:embed="rId3"/>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8" name="文本框 1185">
                <a:extLst>
                  <a:ext uri="{FF2B5EF4-FFF2-40B4-BE49-F238E27FC236}">
                    <a16:creationId xmlns:a16="http://schemas.microsoft.com/office/drawing/2014/main" id="{CEA7A189-B951-7ED3-0223-9FC8E83BEF03}"/>
                  </a:ext>
                </a:extLst>
              </p:cNvPr>
              <p:cNvSpPr txBox="1"/>
              <p:nvPr/>
            </p:nvSpPr>
            <p:spPr>
              <a:xfrm>
                <a:off x="2929776" y="5602242"/>
                <a:ext cx="11970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1" u="none" strike="noStrike" kern="1200" cap="none" spc="0" normalizeH="0" baseline="0" noProof="0" dirty="0" smtClean="0">
                          <a:ln>
                            <a:noFill/>
                          </a:ln>
                          <a:solidFill>
                            <a:sysClr val="windowText" lastClr="000000"/>
                          </a:solidFill>
                          <a:effectLst/>
                          <a:uLnTx/>
                          <a:uFillTx/>
                          <a:latin typeface="Cambria Math" panose="02040503050406030204" pitchFamily="18" charset="0"/>
                          <a:cs typeface="Times New Roman" panose="02020603050405020304" pitchFamily="18" charset="0"/>
                        </a:rPr>
                        <m:t>𝑏𝑒𝑡𝑎</m:t>
                      </m:r>
                    </m:oMath>
                  </m:oMathPara>
                </a14:m>
                <a:endParaRPr/>
              </a:p>
            </p:txBody>
          </p:sp>
        </mc:Choice>
        <mc:Fallback xmlns="">
          <p:sp>
            <p:nvSpPr>
              <p:cNvPr id="2028" name="文本框 1185">
                <a:extLst>
                  <a:ext uri="{FF2B5EF4-FFF2-40B4-BE49-F238E27FC236}">
                    <a16:creationId xmlns:a16="http://schemas.microsoft.com/office/drawing/2014/main" id="{CEA7A189-B951-7ED3-0223-9FC8E83BEF03}"/>
                  </a:ext>
                </a:extLst>
              </p:cNvPr>
              <p:cNvSpPr txBox="1">
                <a:spLocks noRot="1" noChangeAspect="1" noMove="1" noResize="1" noEditPoints="1" noAdjustHandles="1" noChangeArrowheads="1" noChangeShapeType="1" noTextEdit="1"/>
              </p:cNvSpPr>
              <p:nvPr/>
            </p:nvSpPr>
            <p:spPr>
              <a:xfrm>
                <a:off x="2929776" y="5602242"/>
                <a:ext cx="119701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0" name="文本框 1184">
                <a:extLst>
                  <a:ext uri="{FF2B5EF4-FFF2-40B4-BE49-F238E27FC236}">
                    <a16:creationId xmlns:a16="http://schemas.microsoft.com/office/drawing/2014/main" id="{419DA9AE-27D5-C2B5-4397-904EE266EA9E}"/>
                  </a:ext>
                </a:extLst>
              </p:cNvPr>
              <p:cNvSpPr txBox="1"/>
              <p:nvPr/>
            </p:nvSpPr>
            <p:spPr>
              <a:xfrm>
                <a:off x="8403450" y="2926418"/>
                <a:ext cx="415146"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b="0" i="1" u="none" strike="noStrike" kern="1200" cap="none" spc="0" normalizeH="0" baseline="0" noProof="0" dirty="0" smtClean="0">
                          <a:ln>
                            <a:noFill/>
                          </a:ln>
                          <a:solidFill>
                            <a:sysClr val="windowText" lastClr="000000"/>
                          </a:solidFill>
                          <a:effectLst/>
                          <a:uLnTx/>
                          <a:uFillTx/>
                          <a:latin typeface="Cambria Math" panose="02040503050406030204" pitchFamily="18" charset="0"/>
                          <a:cs typeface="Times New Roman" panose="02020603050405020304" pitchFamily="18" charset="0"/>
                        </a:rPr>
                        <m:t>𝜇</m:t>
                      </m:r>
                    </m:oMath>
                  </m:oMathPara>
                </a14:m>
                <a:endParaRPr kumimoji="0" sz="2400" b="0" i="0" u="none" strike="noStrike" kern="1200" cap="none" spc="0" normalizeH="0" baseline="0" noProof="0" dirty="0">
                  <a:ln>
                    <a:noFill/>
                  </a:ln>
                  <a:solidFill>
                    <a:sysClr val="windowText" lastClr="000000"/>
                  </a:solidFill>
                  <a:effectLst/>
                  <a:uLnTx/>
                  <a:uFillTx/>
                  <a:latin typeface="+mn-ea"/>
                  <a:cs typeface="+mn-cs"/>
                </a:endParaRPr>
              </a:p>
            </p:txBody>
          </p:sp>
        </mc:Choice>
        <mc:Fallback xmlns="">
          <p:sp>
            <p:nvSpPr>
              <p:cNvPr id="2030" name="文本框 1184">
                <a:extLst>
                  <a:ext uri="{FF2B5EF4-FFF2-40B4-BE49-F238E27FC236}">
                    <a16:creationId xmlns:a16="http://schemas.microsoft.com/office/drawing/2014/main" id="{419DA9AE-27D5-C2B5-4397-904EE266EA9E}"/>
                  </a:ext>
                </a:extLst>
              </p:cNvPr>
              <p:cNvSpPr txBox="1">
                <a:spLocks noRot="1" noChangeAspect="1" noMove="1" noResize="1" noEditPoints="1" noAdjustHandles="1" noChangeArrowheads="1" noChangeShapeType="1" noTextEdit="1"/>
              </p:cNvSpPr>
              <p:nvPr/>
            </p:nvSpPr>
            <p:spPr>
              <a:xfrm>
                <a:off x="8403450" y="2926418"/>
                <a:ext cx="415146" cy="369332"/>
              </a:xfrm>
              <a:prstGeom prst="rect">
                <a:avLst/>
              </a:prstGeom>
              <a:blipFill>
                <a:blip r:embed="rId5"/>
                <a:stretch>
                  <a:fillRect b="-4918"/>
                </a:stretch>
              </a:blipFill>
            </p:spPr>
            <p:txBody>
              <a:bodyPr/>
              <a:lstStyle/>
              <a:p>
                <a:r>
                  <a:rPr lang="zh-CN" altLang="en-US">
                    <a:noFill/>
                  </a:rPr>
                  <a:t> </a:t>
                </a:r>
              </a:p>
            </p:txBody>
          </p:sp>
        </mc:Fallback>
      </mc:AlternateContent>
      <p:sp>
        <p:nvSpPr>
          <p:cNvPr id="2031" name="文本框 1188">
            <a:extLst>
              <a:ext uri="{FF2B5EF4-FFF2-40B4-BE49-F238E27FC236}">
                <a16:creationId xmlns:a16="http://schemas.microsoft.com/office/drawing/2014/main" id="{36087A80-F713-FBE5-1653-74A473D677E3}"/>
              </a:ext>
            </a:extLst>
          </p:cNvPr>
          <p:cNvSpPr txBox="1"/>
          <p:nvPr/>
        </p:nvSpPr>
        <p:spPr>
          <a:xfrm>
            <a:off x="10832857" y="3675685"/>
            <a:ext cx="119701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kern="0" dirty="0">
                <a:solidFill>
                  <a:prstClr val="black"/>
                </a:solidFill>
                <a:latin typeface="+mn-ea"/>
                <a:cs typeface="Times New Roman" panose="02020603050405020304" pitchFamily="18" charset="0"/>
              </a:rPr>
              <a:t>输出</a:t>
            </a:r>
          </a:p>
        </p:txBody>
      </p:sp>
      <p:sp>
        <p:nvSpPr>
          <p:cNvPr id="2032" name="文本框 1189">
            <a:extLst>
              <a:ext uri="{FF2B5EF4-FFF2-40B4-BE49-F238E27FC236}">
                <a16:creationId xmlns:a16="http://schemas.microsoft.com/office/drawing/2014/main" id="{ABFB5FA0-2279-D4B2-3493-5986AB1FED5B}"/>
              </a:ext>
            </a:extLst>
          </p:cNvPr>
          <p:cNvSpPr txBox="1"/>
          <p:nvPr/>
        </p:nvSpPr>
        <p:spPr>
          <a:xfrm>
            <a:off x="917423" y="5142179"/>
            <a:ext cx="1197018" cy="3693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ysClr val="windowText" lastClr="000000"/>
                </a:solidFill>
                <a:effectLst/>
                <a:uLnTx/>
                <a:uFillTx/>
                <a:latin typeface="+mn-ea"/>
                <a:cs typeface="Times New Roman" panose="02020603050405020304" pitchFamily="18" charset="0"/>
              </a:rPr>
              <a:t>输入</a:t>
            </a:r>
          </a:p>
        </p:txBody>
      </p:sp>
      <p:sp>
        <p:nvSpPr>
          <p:cNvPr id="2033" name="矩形: 圆角 2032">
            <a:extLst>
              <a:ext uri="{FF2B5EF4-FFF2-40B4-BE49-F238E27FC236}">
                <a16:creationId xmlns:a16="http://schemas.microsoft.com/office/drawing/2014/main" id="{664E7CD5-6F31-D546-BFC3-95A39EAEE4FB}"/>
              </a:ext>
            </a:extLst>
          </p:cNvPr>
          <p:cNvSpPr/>
          <p:nvPr/>
        </p:nvSpPr>
        <p:spPr>
          <a:xfrm>
            <a:off x="504056" y="1310887"/>
            <a:ext cx="3959390" cy="5270642"/>
          </a:xfrm>
          <a:prstGeom prst="roundRect">
            <a:avLst/>
          </a:prstGeom>
          <a:noFill/>
          <a:ln w="12700" cap="flat" cmpd="sng" algn="ctr">
            <a:solidFill>
              <a:srgbClr val="4472C4">
                <a:shade val="15000"/>
              </a:srgbClr>
            </a:solidFill>
            <a:prstDash val="lgDash"/>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cxnSp>
        <p:nvCxnSpPr>
          <p:cNvPr id="2034" name="连接符: 肘形 2033">
            <a:extLst>
              <a:ext uri="{FF2B5EF4-FFF2-40B4-BE49-F238E27FC236}">
                <a16:creationId xmlns:a16="http://schemas.microsoft.com/office/drawing/2014/main" id="{B6B964AA-B869-12CC-ECFC-F81691C99862}"/>
              </a:ext>
            </a:extLst>
          </p:cNvPr>
          <p:cNvCxnSpPr>
            <a:cxnSpLocks/>
            <a:stCxn id="2441" idx="4"/>
            <a:endCxn id="2021" idx="0"/>
          </p:cNvCxnSpPr>
          <p:nvPr/>
        </p:nvCxnSpPr>
        <p:spPr>
          <a:xfrm>
            <a:off x="5783060" y="3267983"/>
            <a:ext cx="1529925" cy="367173"/>
          </a:xfrm>
          <a:prstGeom prst="bentConnector2">
            <a:avLst/>
          </a:prstGeom>
          <a:noFill/>
          <a:ln w="28575" cap="flat" cmpd="sng" algn="ctr">
            <a:solidFill>
              <a:sysClr val="windowText" lastClr="000000"/>
            </a:solidFill>
            <a:prstDash val="solid"/>
            <a:miter lim="800000"/>
            <a:tailEnd type="triangle"/>
          </a:ln>
          <a:effectLst/>
        </p:spPr>
      </p:cxnSp>
      <p:sp>
        <p:nvSpPr>
          <p:cNvPr id="2525" name="矩形 2524">
            <a:extLst>
              <a:ext uri="{FF2B5EF4-FFF2-40B4-BE49-F238E27FC236}">
                <a16:creationId xmlns:a16="http://schemas.microsoft.com/office/drawing/2014/main" id="{64FC1F7D-5C39-9CAE-C750-3424CABFFF90}"/>
              </a:ext>
            </a:extLst>
          </p:cNvPr>
          <p:cNvSpPr/>
          <p:nvPr/>
        </p:nvSpPr>
        <p:spPr>
          <a:xfrm>
            <a:off x="1612383" y="1374873"/>
            <a:ext cx="1742735"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latin typeface="+mn-ea"/>
              </a:rPr>
              <a:t> 按</a:t>
            </a:r>
            <a:r>
              <a:rPr lang="en-US" altLang="zh-CN" dirty="0">
                <a:latin typeface="+mn-ea"/>
              </a:rPr>
              <a:t>Group</a:t>
            </a:r>
            <a:r>
              <a:rPr lang="zh-CN" altLang="en-US" dirty="0">
                <a:latin typeface="+mn-ea"/>
              </a:rPr>
              <a:t>分块</a:t>
            </a:r>
          </a:p>
        </p:txBody>
      </p:sp>
      <p:sp>
        <p:nvSpPr>
          <p:cNvPr id="2527" name="矩形 2526">
            <a:extLst>
              <a:ext uri="{FF2B5EF4-FFF2-40B4-BE49-F238E27FC236}">
                <a16:creationId xmlns:a16="http://schemas.microsoft.com/office/drawing/2014/main" id="{C5129897-6532-5DC1-4478-0FF2815618FE}"/>
              </a:ext>
            </a:extLst>
          </p:cNvPr>
          <p:cNvSpPr/>
          <p:nvPr/>
        </p:nvSpPr>
        <p:spPr>
          <a:xfrm>
            <a:off x="6413614" y="1059285"/>
            <a:ext cx="1742735" cy="400111"/>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mn-ea"/>
              </a:rPr>
              <a:t>Warp</a:t>
            </a:r>
            <a:r>
              <a:rPr lang="zh-CN" altLang="en-US" dirty="0">
                <a:latin typeface="+mn-ea"/>
              </a:rPr>
              <a:t>并行归约</a:t>
            </a:r>
          </a:p>
        </p:txBody>
      </p:sp>
      <p:sp>
        <p:nvSpPr>
          <p:cNvPr id="2529" name="矩形 2528">
            <a:extLst>
              <a:ext uri="{FF2B5EF4-FFF2-40B4-BE49-F238E27FC236}">
                <a16:creationId xmlns:a16="http://schemas.microsoft.com/office/drawing/2014/main" id="{42256072-A722-E699-5BAB-EB5EDD2B72A4}"/>
              </a:ext>
            </a:extLst>
          </p:cNvPr>
          <p:cNvSpPr/>
          <p:nvPr/>
        </p:nvSpPr>
        <p:spPr>
          <a:xfrm>
            <a:off x="5983092" y="3672129"/>
            <a:ext cx="2649918" cy="40011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dirty="0">
                <a:latin typeface="+mn-ea"/>
              </a:rPr>
              <a:t>向量化归一化</a:t>
            </a:r>
            <a:r>
              <a:rPr lang="en-US" altLang="zh-CN" dirty="0">
                <a:latin typeface="+mn-ea"/>
              </a:rPr>
              <a:t>+</a:t>
            </a:r>
            <a:r>
              <a:rPr lang="zh-CN" altLang="en-US" dirty="0">
                <a:latin typeface="+mn-ea"/>
              </a:rPr>
              <a:t>仿射变换</a:t>
            </a:r>
          </a:p>
        </p:txBody>
      </p:sp>
      <mc:AlternateContent xmlns:mc="http://schemas.openxmlformats.org/markup-compatibility/2006" xmlns:a14="http://schemas.microsoft.com/office/drawing/2010/main">
        <mc:Choice Requires="a14">
          <p:sp>
            <p:nvSpPr>
              <p:cNvPr id="2531" name="文本框 2530">
                <a:extLst>
                  <a:ext uri="{FF2B5EF4-FFF2-40B4-BE49-F238E27FC236}">
                    <a16:creationId xmlns:a16="http://schemas.microsoft.com/office/drawing/2014/main" id="{9C09F37B-A652-7CD2-86B1-940CD92C2E5F}"/>
                  </a:ext>
                </a:extLst>
              </p:cNvPr>
              <p:cNvSpPr txBox="1"/>
              <p:nvPr/>
            </p:nvSpPr>
            <p:spPr>
              <a:xfrm>
                <a:off x="8965615" y="2767019"/>
                <a:ext cx="1169411" cy="612796"/>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f>
                        <m:fPr>
                          <m:ctrlP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1</m:t>
                          </m:r>
                        </m:num>
                        <m:den>
                          <m:r>
                            <a:rPr lang="zh-CN" altLang="en-US" i="1" dirty="0">
                              <a:solidFill>
                                <a:schemeClr val="tx1">
                                  <a:lumMod val="85000"/>
                                  <a:lumOff val="15000"/>
                                </a:schemeClr>
                              </a:solidFill>
                              <a:latin typeface="Cambria Math" panose="02040503050406030204" pitchFamily="18" charset="0"/>
                            </a:rPr>
                            <m:t>𝜎</m:t>
                          </m:r>
                        </m:den>
                      </m:f>
                    </m:oMath>
                  </m:oMathPara>
                </a14:m>
                <a:endParaRPr kumimoji="0" lang="zh-CN" altLang="en-US"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2531" name="文本框 2530">
                <a:extLst>
                  <a:ext uri="{FF2B5EF4-FFF2-40B4-BE49-F238E27FC236}">
                    <a16:creationId xmlns:a16="http://schemas.microsoft.com/office/drawing/2014/main" id="{9C09F37B-A652-7CD2-86B1-940CD92C2E5F}"/>
                  </a:ext>
                </a:extLst>
              </p:cNvPr>
              <p:cNvSpPr txBox="1">
                <a:spLocks noRot="1" noChangeAspect="1" noMove="1" noResize="1" noEditPoints="1" noAdjustHandles="1" noChangeArrowheads="1" noChangeShapeType="1" noTextEdit="1"/>
              </p:cNvSpPr>
              <p:nvPr/>
            </p:nvSpPr>
            <p:spPr>
              <a:xfrm>
                <a:off x="8965615" y="2767019"/>
                <a:ext cx="1169411" cy="612796"/>
              </a:xfrm>
              <a:prstGeom prst="rect">
                <a:avLst/>
              </a:prstGeom>
              <a:blipFill>
                <a:blip r:embed="rId6"/>
                <a:stretch>
                  <a:fillRect/>
                </a:stretch>
              </a:blipFill>
            </p:spPr>
            <p:txBody>
              <a:bodyPr/>
              <a:lstStyle/>
              <a:p>
                <a:r>
                  <a:rPr lang="zh-CN" altLang="en-US">
                    <a:noFill/>
                  </a:rPr>
                  <a:t> </a:t>
                </a:r>
              </a:p>
            </p:txBody>
          </p:sp>
        </mc:Fallback>
      </mc:AlternateContent>
      <p:cxnSp>
        <p:nvCxnSpPr>
          <p:cNvPr id="2138" name="连接符: 肘形 2137">
            <a:extLst>
              <a:ext uri="{FF2B5EF4-FFF2-40B4-BE49-F238E27FC236}">
                <a16:creationId xmlns:a16="http://schemas.microsoft.com/office/drawing/2014/main" id="{5195FB9E-2CD9-BFE7-618E-04ADD0001B60}"/>
              </a:ext>
            </a:extLst>
          </p:cNvPr>
          <p:cNvCxnSpPr>
            <a:stCxn id="2136" idx="3"/>
            <a:endCxn id="2143" idx="1"/>
          </p:cNvCxnSpPr>
          <p:nvPr/>
        </p:nvCxnSpPr>
        <p:spPr>
          <a:xfrm rot="5400000">
            <a:off x="7307675" y="4176434"/>
            <a:ext cx="921010" cy="2701129"/>
          </a:xfrm>
          <a:prstGeom prst="bentConnector3">
            <a:avLst>
              <a:gd name="adj1" fmla="val 32763"/>
            </a:avLst>
          </a:prstGeom>
          <a:noFill/>
          <a:ln w="19050" cap="flat" cmpd="sng" algn="ctr">
            <a:solidFill>
              <a:sysClr val="windowText" lastClr="000000"/>
            </a:solidFill>
            <a:prstDash val="dash"/>
            <a:miter lim="800000"/>
            <a:tailEnd type="triangle"/>
          </a:ln>
          <a:effectLst/>
        </p:spPr>
      </p:cxnSp>
      <mc:AlternateContent xmlns:mc="http://schemas.openxmlformats.org/markup-compatibility/2006" xmlns:a14="http://schemas.microsoft.com/office/drawing/2010/main">
        <mc:Choice Requires="a14">
          <p:sp>
            <p:nvSpPr>
              <p:cNvPr id="2541" name="文本框 2540">
                <a:extLst>
                  <a:ext uri="{FF2B5EF4-FFF2-40B4-BE49-F238E27FC236}">
                    <a16:creationId xmlns:a16="http://schemas.microsoft.com/office/drawing/2014/main" id="{857F91B6-6974-9157-1045-B244C14B0768}"/>
                  </a:ext>
                </a:extLst>
              </p:cNvPr>
              <p:cNvSpPr txBox="1"/>
              <p:nvPr/>
            </p:nvSpPr>
            <p:spPr>
              <a:xfrm>
                <a:off x="6583799" y="5390185"/>
                <a:ext cx="14554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dirty="0" smtClean="0">
                          <a:solidFill>
                            <a:schemeClr val="tx1">
                              <a:lumMod val="85000"/>
                              <a:lumOff val="15000"/>
                            </a:schemeClr>
                          </a:solidFill>
                          <a:latin typeface="Cambria Math" panose="02040503050406030204" pitchFamily="18" charset="0"/>
                        </a:rPr>
                        <m:t>𝛾</m:t>
                      </m:r>
                      <m:r>
                        <a:rPr lang="zh-CN" altLang="en-US" sz="1800" i="1" dirty="0" smtClean="0">
                          <a:solidFill>
                            <a:schemeClr val="tx1">
                              <a:lumMod val="85000"/>
                              <a:lumOff val="15000"/>
                            </a:schemeClr>
                          </a:solidFill>
                          <a:latin typeface="Cambria Math" panose="02040503050406030204" pitchFamily="18" charset="0"/>
                        </a:rPr>
                        <m:t>·</m:t>
                      </m:r>
                      <m:acc>
                        <m:accPr>
                          <m:chr m:val="̂"/>
                          <m:ctrlPr>
                            <a:rPr lang="zh-CN" altLang="en-US" sz="1800" i="1" dirty="0" smtClean="0">
                              <a:solidFill>
                                <a:schemeClr val="tx1">
                                  <a:lumMod val="85000"/>
                                  <a:lumOff val="15000"/>
                                </a:schemeClr>
                              </a:solidFill>
                              <a:latin typeface="Cambria Math" panose="02040503050406030204" pitchFamily="18" charset="0"/>
                            </a:rPr>
                          </m:ctrlPr>
                        </m:accPr>
                        <m:e>
                          <m:r>
                            <a:rPr lang="en-US" altLang="zh-CN" sz="1800" b="0" i="1" dirty="0" smtClean="0">
                              <a:solidFill>
                                <a:schemeClr val="tx1">
                                  <a:lumMod val="85000"/>
                                  <a:lumOff val="15000"/>
                                </a:schemeClr>
                              </a:solidFill>
                              <a:latin typeface="Cambria Math" panose="02040503050406030204" pitchFamily="18" charset="0"/>
                            </a:rPr>
                            <m:t>𝑥</m:t>
                          </m:r>
                        </m:e>
                      </m:acc>
                      <m:r>
                        <a:rPr lang="zh-CN" altLang="en-US" sz="1800" i="1" dirty="0" smtClean="0">
                          <a:solidFill>
                            <a:schemeClr val="tx1">
                              <a:lumMod val="85000"/>
                              <a:lumOff val="15000"/>
                            </a:schemeClr>
                          </a:solidFill>
                          <a:latin typeface="Cambria Math" panose="02040503050406030204" pitchFamily="18" charset="0"/>
                        </a:rPr>
                        <m:t> + </m:t>
                      </m:r>
                      <m:r>
                        <a:rPr lang="zh-CN" altLang="en-US" sz="1800" i="1" dirty="0" smtClean="0">
                          <a:solidFill>
                            <a:schemeClr val="tx1">
                              <a:lumMod val="85000"/>
                              <a:lumOff val="15000"/>
                            </a:schemeClr>
                          </a:solidFill>
                          <a:latin typeface="Cambria Math" panose="02040503050406030204" pitchFamily="18" charset="0"/>
                        </a:rPr>
                        <m:t>𝛽</m:t>
                      </m:r>
                      <m:r>
                        <a:rPr lang="zh-CN" altLang="en-US" sz="1800" i="1" dirty="0" smtClean="0">
                          <a:solidFill>
                            <a:schemeClr val="tx1">
                              <a:lumMod val="85000"/>
                              <a:lumOff val="15000"/>
                            </a:schemeClr>
                          </a:solidFill>
                          <a:latin typeface="Cambria Math" panose="02040503050406030204" pitchFamily="18" charset="0"/>
                        </a:rPr>
                        <m:t> </m:t>
                      </m:r>
                    </m:oMath>
                  </m:oMathPara>
                </a14:m>
                <a:endParaRPr lang="zh-CN" altLang="en-US" dirty="0"/>
              </a:p>
            </p:txBody>
          </p:sp>
        </mc:Choice>
        <mc:Fallback xmlns="">
          <p:sp>
            <p:nvSpPr>
              <p:cNvPr id="2541" name="文本框 2540">
                <a:extLst>
                  <a:ext uri="{FF2B5EF4-FFF2-40B4-BE49-F238E27FC236}">
                    <a16:creationId xmlns:a16="http://schemas.microsoft.com/office/drawing/2014/main" id="{857F91B6-6974-9157-1045-B244C14B0768}"/>
                  </a:ext>
                </a:extLst>
              </p:cNvPr>
              <p:cNvSpPr txBox="1">
                <a:spLocks noRot="1" noChangeAspect="1" noMove="1" noResize="1" noEditPoints="1" noAdjustHandles="1" noChangeArrowheads="1" noChangeShapeType="1" noTextEdit="1"/>
              </p:cNvSpPr>
              <p:nvPr/>
            </p:nvSpPr>
            <p:spPr>
              <a:xfrm>
                <a:off x="6583799" y="5390185"/>
                <a:ext cx="1455456" cy="369332"/>
              </a:xfrm>
              <a:prstGeom prst="rect">
                <a:avLst/>
              </a:prstGeom>
              <a:blipFill>
                <a:blip r:embed="rId7"/>
                <a:stretch>
                  <a:fillRect t="-655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6" name="文本框 2545">
                <a:extLst>
                  <a:ext uri="{FF2B5EF4-FFF2-40B4-BE49-F238E27FC236}">
                    <a16:creationId xmlns:a16="http://schemas.microsoft.com/office/drawing/2014/main" id="{654239C0-488D-0090-7BFA-66DFB9D2B61F}"/>
                  </a:ext>
                </a:extLst>
              </p:cNvPr>
              <p:cNvSpPr txBox="1"/>
              <p:nvPr/>
            </p:nvSpPr>
            <p:spPr>
              <a:xfrm>
                <a:off x="6576000" y="4073185"/>
                <a:ext cx="1529926" cy="406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800" i="1" dirty="0" smtClean="0">
                          <a:solidFill>
                            <a:schemeClr val="tx1">
                              <a:lumMod val="85000"/>
                              <a:lumOff val="15000"/>
                            </a:schemeClr>
                          </a:solidFill>
                          <a:latin typeface="Cambria Math" panose="02040503050406030204" pitchFamily="18" charset="0"/>
                        </a:rPr>
                        <m:t>(</m:t>
                      </m:r>
                      <m:r>
                        <a:rPr lang="zh-CN" altLang="en-US" sz="1800" i="1" dirty="0" smtClean="0">
                          <a:solidFill>
                            <a:schemeClr val="tx1">
                              <a:lumMod val="85000"/>
                              <a:lumOff val="15000"/>
                            </a:schemeClr>
                          </a:solidFill>
                          <a:latin typeface="Cambria Math" panose="02040503050406030204" pitchFamily="18" charset="0"/>
                        </a:rPr>
                        <m:t>𝑥</m:t>
                      </m:r>
                      <m:r>
                        <a:rPr lang="zh-CN" altLang="en-US" sz="1800" i="1" dirty="0" smtClean="0">
                          <a:solidFill>
                            <a:schemeClr val="tx1">
                              <a:lumMod val="85000"/>
                              <a:lumOff val="15000"/>
                            </a:schemeClr>
                          </a:solidFill>
                          <a:latin typeface="Cambria Math" panose="02040503050406030204" pitchFamily="18" charset="0"/>
                        </a:rPr>
                        <m:t>−</m:t>
                      </m:r>
                      <m:r>
                        <a:rPr lang="zh-CN" altLang="en-US" sz="1800" i="1" dirty="0" smtClean="0">
                          <a:solidFill>
                            <a:schemeClr val="tx1">
                              <a:lumMod val="85000"/>
                              <a:lumOff val="15000"/>
                            </a:schemeClr>
                          </a:solidFill>
                          <a:latin typeface="Cambria Math" panose="02040503050406030204" pitchFamily="18" charset="0"/>
                        </a:rPr>
                        <m:t>𝜇</m:t>
                      </m:r>
                      <m:r>
                        <a:rPr lang="zh-CN" altLang="en-US" sz="1800" i="1" dirty="0" smtClean="0">
                          <a:solidFill>
                            <a:schemeClr val="tx1">
                              <a:lumMod val="85000"/>
                              <a:lumOff val="15000"/>
                            </a:schemeClr>
                          </a:solidFill>
                          <a:latin typeface="Cambria Math" panose="02040503050406030204" pitchFamily="18" charset="0"/>
                        </a:rPr>
                        <m:t>)×</m:t>
                      </m:r>
                      <m:f>
                        <m:fPr>
                          <m:type m:val="skw"/>
                          <m:ctrlPr>
                            <a:rPr lang="zh-CN" altLang="en-US" i="1" smtClean="0">
                              <a:solidFill>
                                <a:prstClr val="black">
                                  <a:lumMod val="85000"/>
                                  <a:lumOff val="15000"/>
                                </a:prstClr>
                              </a:solidFill>
                              <a:latin typeface="Cambria Math" panose="02040503050406030204" pitchFamily="18" charset="0"/>
                            </a:rPr>
                          </m:ctrlPr>
                        </m:fPr>
                        <m:num>
                          <m:r>
                            <a:rPr lang="en-US" altLang="zh-CN" i="1">
                              <a:solidFill>
                                <a:prstClr val="black">
                                  <a:lumMod val="85000"/>
                                  <a:lumOff val="15000"/>
                                </a:prstClr>
                              </a:solidFill>
                              <a:latin typeface="Cambria Math" panose="02040503050406030204" pitchFamily="18" charset="0"/>
                            </a:rPr>
                            <m:t>1</m:t>
                          </m:r>
                        </m:num>
                        <m:den>
                          <m:r>
                            <m:rPr>
                              <m:sty m:val="p"/>
                            </m:rPr>
                            <a:rPr lang="en-US" altLang="zh-CN" i="1">
                              <a:solidFill>
                                <a:prstClr val="black">
                                  <a:lumMod val="85000"/>
                                  <a:lumOff val="15000"/>
                                </a:prstClr>
                              </a:solidFill>
                              <a:latin typeface="Cambria Math" panose="02040503050406030204" pitchFamily="18" charset="0"/>
                            </a:rPr>
                            <m:t>σ</m:t>
                          </m:r>
                        </m:den>
                      </m:f>
                    </m:oMath>
                  </m:oMathPara>
                </a14:m>
                <a:endParaRPr lang="zh-CN" altLang="en-US" dirty="0"/>
              </a:p>
            </p:txBody>
          </p:sp>
        </mc:Choice>
        <mc:Fallback xmlns="">
          <p:sp>
            <p:nvSpPr>
              <p:cNvPr id="2546" name="文本框 2545">
                <a:extLst>
                  <a:ext uri="{FF2B5EF4-FFF2-40B4-BE49-F238E27FC236}">
                    <a16:creationId xmlns:a16="http://schemas.microsoft.com/office/drawing/2014/main" id="{654239C0-488D-0090-7BFA-66DFB9D2B61F}"/>
                  </a:ext>
                </a:extLst>
              </p:cNvPr>
              <p:cNvSpPr txBox="1">
                <a:spLocks noRot="1" noChangeAspect="1" noMove="1" noResize="1" noEditPoints="1" noAdjustHandles="1" noChangeArrowheads="1" noChangeShapeType="1" noTextEdit="1"/>
              </p:cNvSpPr>
              <p:nvPr/>
            </p:nvSpPr>
            <p:spPr>
              <a:xfrm>
                <a:off x="6576000" y="4073185"/>
                <a:ext cx="1529926" cy="406586"/>
              </a:xfrm>
              <a:prstGeom prst="rect">
                <a:avLst/>
              </a:prstGeom>
              <a:blipFill>
                <a:blip r:embed="rId8"/>
                <a:stretch>
                  <a:fillRect l="-797" t="-140299" r="-44223" b="-210448"/>
                </a:stretch>
              </a:blipFill>
            </p:spPr>
            <p:txBody>
              <a:bodyPr/>
              <a:lstStyle/>
              <a:p>
                <a:r>
                  <a:rPr lang="zh-CN" altLang="en-US">
                    <a:noFill/>
                  </a:rPr>
                  <a:t> </a:t>
                </a:r>
              </a:p>
            </p:txBody>
          </p:sp>
        </mc:Fallback>
      </mc:AlternateContent>
      <p:sp>
        <p:nvSpPr>
          <p:cNvPr id="2549" name="文本框 2548">
            <a:extLst>
              <a:ext uri="{FF2B5EF4-FFF2-40B4-BE49-F238E27FC236}">
                <a16:creationId xmlns:a16="http://schemas.microsoft.com/office/drawing/2014/main" id="{48F377F4-688E-5467-DE25-AD86C3489242}"/>
              </a:ext>
            </a:extLst>
          </p:cNvPr>
          <p:cNvSpPr txBox="1"/>
          <p:nvPr/>
        </p:nvSpPr>
        <p:spPr>
          <a:xfrm>
            <a:off x="1581233" y="3761542"/>
            <a:ext cx="1562240" cy="338554"/>
          </a:xfrm>
          <a:prstGeom prst="rect">
            <a:avLst/>
          </a:prstGeom>
          <a:noFill/>
        </p:spPr>
        <p:txBody>
          <a:bodyPr wrap="square">
            <a:spAutoFit/>
          </a:bodyPr>
          <a:lstStyle/>
          <a:p>
            <a:r>
              <a:rPr lang="zh-CN" altLang="en-US" sz="1600" dirty="0">
                <a:solidFill>
                  <a:schemeClr val="tx1">
                    <a:lumMod val="85000"/>
                    <a:lumOff val="15000"/>
                  </a:schemeClr>
                </a:solidFill>
                <a:latin typeface="+mn-ea"/>
              </a:rPr>
              <a:t>每组独立处理</a:t>
            </a:r>
            <a:endParaRPr lang="en-US" altLang="zh-CN" sz="1600" dirty="0">
              <a:solidFill>
                <a:schemeClr val="tx1">
                  <a:lumMod val="85000"/>
                  <a:lumOff val="15000"/>
                </a:schemeClr>
              </a:solidFill>
              <a:latin typeface="+mn-ea"/>
            </a:endParaRPr>
          </a:p>
        </p:txBody>
      </p:sp>
      <p:sp>
        <p:nvSpPr>
          <p:cNvPr id="2551" name="文本框 2550">
            <a:extLst>
              <a:ext uri="{FF2B5EF4-FFF2-40B4-BE49-F238E27FC236}">
                <a16:creationId xmlns:a16="http://schemas.microsoft.com/office/drawing/2014/main" id="{37DABD4B-6546-0BA3-1FF3-AB9ECCD9D803}"/>
              </a:ext>
            </a:extLst>
          </p:cNvPr>
          <p:cNvSpPr txBox="1"/>
          <p:nvPr/>
        </p:nvSpPr>
        <p:spPr>
          <a:xfrm>
            <a:off x="6345866" y="1446182"/>
            <a:ext cx="4246907" cy="58477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solidFill>
                  <a:schemeClr val="tx1">
                    <a:lumMod val="85000"/>
                    <a:lumOff val="15000"/>
                  </a:schemeClr>
                </a:solidFill>
                <a:latin typeface="+mn-ea"/>
              </a:rPr>
              <a:t>两阶段</a:t>
            </a:r>
            <a:r>
              <a:rPr lang="zh-CN" altLang="en-US" sz="1600" b="1" dirty="0">
                <a:solidFill>
                  <a:schemeClr val="tx1">
                    <a:lumMod val="85000"/>
                    <a:lumOff val="15000"/>
                  </a:schemeClr>
                </a:solidFill>
                <a:highlight>
                  <a:srgbClr val="FFFF00"/>
                </a:highlight>
                <a:latin typeface="+mn-ea"/>
              </a:rPr>
              <a:t>蝶式归约</a:t>
            </a:r>
            <a:r>
              <a:rPr lang="zh-CN" altLang="en-US" sz="1600" dirty="0">
                <a:solidFill>
                  <a:schemeClr val="tx1">
                    <a:lumMod val="85000"/>
                    <a:lumOff val="15000"/>
                  </a:schemeClr>
                </a:solidFill>
                <a:latin typeface="+mn-ea"/>
              </a:rPr>
              <a:t>，计算出</a:t>
            </a:r>
            <a:r>
              <a:rPr lang="zh-CN" altLang="en-US" sz="1600" dirty="0"/>
              <a:t>部分和</a:t>
            </a:r>
            <a:r>
              <a:rPr lang="zh-CN" altLang="en-US" sz="1600" dirty="0">
                <a:solidFill>
                  <a:schemeClr val="tx1">
                    <a:lumMod val="85000"/>
                    <a:lumOff val="15000"/>
                  </a:schemeClr>
                </a:solidFill>
                <a:latin typeface="+mn-ea"/>
              </a:rPr>
              <a:t>及平方和</a:t>
            </a:r>
            <a:endParaRPr lang="en-US" altLang="zh-CN" sz="16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600" dirty="0">
                <a:solidFill>
                  <a:schemeClr val="tx1">
                    <a:lumMod val="75000"/>
                    <a:lumOff val="25000"/>
                  </a:schemeClr>
                </a:solidFill>
                <a:latin typeface="+mn-ea"/>
              </a:rPr>
              <a:t>计算出均值、标准差的倒数</a:t>
            </a:r>
          </a:p>
        </p:txBody>
      </p:sp>
      <p:sp>
        <p:nvSpPr>
          <p:cNvPr id="2" name="矩形: 圆角 1">
            <a:extLst>
              <a:ext uri="{FF2B5EF4-FFF2-40B4-BE49-F238E27FC236}">
                <a16:creationId xmlns:a16="http://schemas.microsoft.com/office/drawing/2014/main" id="{FB50B3A1-DA26-5D08-6C74-7D4488E3DD55}"/>
              </a:ext>
            </a:extLst>
          </p:cNvPr>
          <p:cNvSpPr/>
          <p:nvPr/>
        </p:nvSpPr>
        <p:spPr>
          <a:xfrm>
            <a:off x="504746" y="1308654"/>
            <a:ext cx="3959390" cy="5270642"/>
          </a:xfrm>
          <a:prstGeom prst="roundRect">
            <a:avLst/>
          </a:prstGeom>
          <a:noFill/>
          <a:ln w="28575" cap="flat" cmpd="sng" algn="ctr">
            <a:solidFill>
              <a:srgbClr val="FF505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4" name="矩形: 圆角 3">
            <a:extLst>
              <a:ext uri="{FF2B5EF4-FFF2-40B4-BE49-F238E27FC236}">
                <a16:creationId xmlns:a16="http://schemas.microsoft.com/office/drawing/2014/main" id="{4DC174D1-A47E-93A9-135C-E1050B9DF187}"/>
              </a:ext>
            </a:extLst>
          </p:cNvPr>
          <p:cNvSpPr/>
          <p:nvPr/>
        </p:nvSpPr>
        <p:spPr>
          <a:xfrm>
            <a:off x="4603055" y="986762"/>
            <a:ext cx="7398502" cy="5644600"/>
          </a:xfrm>
          <a:prstGeom prst="roundRect">
            <a:avLst>
              <a:gd name="adj" fmla="val 15851"/>
            </a:avLst>
          </a:prstGeom>
          <a:noFill/>
          <a:ln w="28575" cap="flat" cmpd="sng" algn="ctr">
            <a:solidFill>
              <a:srgbClr val="FF5050"/>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mn-ea"/>
              <a:cs typeface="+mn-cs"/>
            </a:endParaRPr>
          </a:p>
        </p:txBody>
      </p:sp>
      <p:sp>
        <p:nvSpPr>
          <p:cNvPr id="5" name="文本框 4">
            <a:extLst>
              <a:ext uri="{FF2B5EF4-FFF2-40B4-BE49-F238E27FC236}">
                <a16:creationId xmlns:a16="http://schemas.microsoft.com/office/drawing/2014/main" id="{98DA6A32-27A6-2310-805F-742641B2A30E}"/>
              </a:ext>
            </a:extLst>
          </p:cNvPr>
          <p:cNvSpPr txBox="1"/>
          <p:nvPr/>
        </p:nvSpPr>
        <p:spPr>
          <a:xfrm>
            <a:off x="10749612"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11</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313497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33ED7-ED50-706B-188E-C094D6FC7D60}"/>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3F4E5FD4-7C3E-EC1C-E5E4-D273F4B632F5}"/>
              </a:ext>
            </a:extLst>
          </p:cNvPr>
          <p:cNvSpPr>
            <a:spLocks noGrp="1"/>
          </p:cNvSpPr>
          <p:nvPr>
            <p:ph type="body" sz="quarter" idx="13"/>
          </p:nvPr>
        </p:nvSpPr>
        <p:spPr/>
        <p:txBody>
          <a:bodyPr/>
          <a:lstStyle/>
          <a:p>
            <a:r>
              <a:rPr kumimoji="1" lang="zh-CN" altLang="en-US" dirty="0">
                <a:solidFill>
                  <a:srgbClr val="002664"/>
                </a:solidFill>
              </a:rPr>
              <a:t>成果与分析</a:t>
            </a:r>
          </a:p>
        </p:txBody>
      </p:sp>
      <p:cxnSp>
        <p:nvCxnSpPr>
          <p:cNvPr id="15" name="直接连接符 14">
            <a:extLst>
              <a:ext uri="{FF2B5EF4-FFF2-40B4-BE49-F238E27FC236}">
                <a16:creationId xmlns:a16="http://schemas.microsoft.com/office/drawing/2014/main" id="{45DBAB12-4B6B-2050-E097-E7DF92F2AF86}"/>
              </a:ext>
            </a:extLst>
          </p:cNvPr>
          <p:cNvCxnSpPr/>
          <p:nvPr/>
        </p:nvCxnSpPr>
        <p:spPr>
          <a:xfrm>
            <a:off x="1005840" y="5016673"/>
            <a:ext cx="9144"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 name="表格 8">
            <a:extLst>
              <a:ext uri="{FF2B5EF4-FFF2-40B4-BE49-F238E27FC236}">
                <a16:creationId xmlns:a16="http://schemas.microsoft.com/office/drawing/2014/main" id="{FF18346B-E3C8-F85E-0BEE-4F567476D9FF}"/>
              </a:ext>
            </a:extLst>
          </p:cNvPr>
          <p:cNvGraphicFramePr>
            <a:graphicFrameLocks noGrp="1"/>
          </p:cNvGraphicFramePr>
          <p:nvPr>
            <p:extLst>
              <p:ext uri="{D42A27DB-BD31-4B8C-83A1-F6EECF244321}">
                <p14:modId xmlns:p14="http://schemas.microsoft.com/office/powerpoint/2010/main" val="3184717881"/>
              </p:ext>
            </p:extLst>
          </p:nvPr>
        </p:nvGraphicFramePr>
        <p:xfrm>
          <a:off x="133750" y="1130050"/>
          <a:ext cx="11924499" cy="4005259"/>
        </p:xfrm>
        <a:graphic>
          <a:graphicData uri="http://schemas.openxmlformats.org/drawingml/2006/table">
            <a:tbl>
              <a:tblPr firstRow="1" bandRow="1">
                <a:tableStyleId>{BC89EF96-8CEA-46FF-86C4-4CE0E7609802}</a:tableStyleId>
              </a:tblPr>
              <a:tblGrid>
                <a:gridCol w="2698515">
                  <a:extLst>
                    <a:ext uri="{9D8B030D-6E8A-4147-A177-3AD203B41FA5}">
                      <a16:colId xmlns:a16="http://schemas.microsoft.com/office/drawing/2014/main" val="4035304433"/>
                    </a:ext>
                  </a:extLst>
                </a:gridCol>
                <a:gridCol w="2060369">
                  <a:extLst>
                    <a:ext uri="{9D8B030D-6E8A-4147-A177-3AD203B41FA5}">
                      <a16:colId xmlns:a16="http://schemas.microsoft.com/office/drawing/2014/main" val="3229403585"/>
                    </a:ext>
                  </a:extLst>
                </a:gridCol>
                <a:gridCol w="1999233">
                  <a:extLst>
                    <a:ext uri="{9D8B030D-6E8A-4147-A177-3AD203B41FA5}">
                      <a16:colId xmlns:a16="http://schemas.microsoft.com/office/drawing/2014/main" val="1121795359"/>
                    </a:ext>
                  </a:extLst>
                </a:gridCol>
                <a:gridCol w="1515533">
                  <a:extLst>
                    <a:ext uri="{9D8B030D-6E8A-4147-A177-3AD203B41FA5}">
                      <a16:colId xmlns:a16="http://schemas.microsoft.com/office/drawing/2014/main" val="2775613449"/>
                    </a:ext>
                  </a:extLst>
                </a:gridCol>
                <a:gridCol w="1786467">
                  <a:extLst>
                    <a:ext uri="{9D8B030D-6E8A-4147-A177-3AD203B41FA5}">
                      <a16:colId xmlns:a16="http://schemas.microsoft.com/office/drawing/2014/main" val="2088996828"/>
                    </a:ext>
                  </a:extLst>
                </a:gridCol>
                <a:gridCol w="1864382">
                  <a:extLst>
                    <a:ext uri="{9D8B030D-6E8A-4147-A177-3AD203B41FA5}">
                      <a16:colId xmlns:a16="http://schemas.microsoft.com/office/drawing/2014/main" val="3147134534"/>
                    </a:ext>
                  </a:extLst>
                </a:gridCol>
              </a:tblGrid>
              <a:tr h="979623">
                <a:tc>
                  <a:txBody>
                    <a:bodyPr/>
                    <a:lstStyle/>
                    <a:p>
                      <a:pPr marL="0" algn="ctr" defTabSz="1219200" rtl="0" eaLnBrk="1" latinLnBrk="0" hangingPunct="1"/>
                      <a:r>
                        <a:rPr lang="zh-CN" altLang="en-US" sz="2400" b="1" i="0" kern="1200" dirty="0">
                          <a:solidFill>
                            <a:schemeClr val="bg1"/>
                          </a:solidFill>
                          <a:latin typeface="+mn-ea"/>
                          <a:ea typeface="+mn-ea"/>
                          <a:cs typeface="+mn-cs"/>
                        </a:rPr>
                        <a:t>算子</a:t>
                      </a:r>
                      <a:endParaRPr lang="en-US" altLang="zh-CN" sz="2400" b="1" i="0" kern="1200" dirty="0">
                        <a:solidFill>
                          <a:schemeClr val="bg1"/>
                        </a:solidFill>
                        <a:latin typeface="+mn-ea"/>
                        <a:ea typeface="+mn-ea"/>
                        <a:cs typeface="+mn-cs"/>
                      </a:endParaRPr>
                    </a:p>
                  </a:txBody>
                  <a:tcPr anchor="ctr">
                    <a:solidFill>
                      <a:srgbClr val="002664"/>
                    </a:solidFill>
                  </a:tcPr>
                </a:tc>
                <a:tc>
                  <a:txBody>
                    <a:bodyPr/>
                    <a:lstStyle/>
                    <a:p>
                      <a:pPr algn="ctr"/>
                      <a:r>
                        <a:rPr lang="zh-CN" altLang="en-US" sz="2400" b="1" i="0" kern="1200" dirty="0">
                          <a:solidFill>
                            <a:schemeClr val="bg1"/>
                          </a:solidFill>
                          <a:latin typeface="+mn-ea"/>
                          <a:ea typeface="+mn-ea"/>
                          <a:cs typeface="+mn-cs"/>
                        </a:rPr>
                        <a:t>基线延迟</a:t>
                      </a:r>
                    </a:p>
                  </a:txBody>
                  <a:tcPr anchor="ctr">
                    <a:solidFill>
                      <a:srgbClr val="002664"/>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2400" b="1" i="0" kern="1200" dirty="0">
                          <a:solidFill>
                            <a:schemeClr val="bg1"/>
                          </a:solidFill>
                          <a:latin typeface="+mn-ea"/>
                          <a:ea typeface="+mn-ea"/>
                          <a:cs typeface="+mn-cs"/>
                        </a:rPr>
                        <a:t>当前延迟</a:t>
                      </a:r>
                    </a:p>
                  </a:txBody>
                  <a:tcPr anchor="ctr">
                    <a:solidFill>
                      <a:srgbClr val="002664"/>
                    </a:solidFill>
                  </a:tcPr>
                </a:tc>
                <a:tc>
                  <a:txBody>
                    <a:bodyPr/>
                    <a:lstStyle/>
                    <a:p>
                      <a:pPr marL="0" algn="ctr" defTabSz="1219200" rtl="0" eaLnBrk="1" latinLnBrk="0" hangingPunct="1"/>
                      <a:r>
                        <a:rPr lang="zh-CN" altLang="en-US" sz="2400" b="1" i="0" kern="1200" dirty="0">
                          <a:solidFill>
                            <a:schemeClr val="bg1"/>
                          </a:solidFill>
                          <a:latin typeface="+mn-ea"/>
                          <a:ea typeface="+mn-ea"/>
                          <a:cs typeface="+mn-cs"/>
                        </a:rPr>
                        <a:t>加速比</a:t>
                      </a:r>
                    </a:p>
                  </a:txBody>
                  <a:tcPr anchor="ctr">
                    <a:solidFill>
                      <a:srgbClr val="002664"/>
                    </a:solidFill>
                  </a:tcPr>
                </a:tc>
                <a:tc>
                  <a:txBody>
                    <a:bodyPr/>
                    <a:lstStyle/>
                    <a:p>
                      <a:pPr algn="ctr"/>
                      <a:r>
                        <a:rPr lang="en-US" altLang="zh-CN" b="1" i="0" dirty="0">
                          <a:solidFill>
                            <a:schemeClr val="bg1"/>
                          </a:solidFill>
                          <a:latin typeface="+mn-ea"/>
                          <a:ea typeface="+mn-ea"/>
                        </a:rPr>
                        <a:t>SNR</a:t>
                      </a:r>
                      <a:endParaRPr lang="zh-CN" altLang="en-US" b="1" i="0" dirty="0">
                        <a:solidFill>
                          <a:schemeClr val="bg1"/>
                        </a:solidFill>
                        <a:latin typeface="+mn-ea"/>
                        <a:ea typeface="+mn-ea"/>
                      </a:endParaRPr>
                    </a:p>
                    <a:p>
                      <a:pPr algn="ctr"/>
                      <a:r>
                        <a:rPr lang="en-US" altLang="zh-CN" b="1" i="0" dirty="0" err="1">
                          <a:solidFill>
                            <a:schemeClr val="bg1"/>
                          </a:solidFill>
                          <a:latin typeface="+mn-ea"/>
                          <a:ea typeface="+mn-ea"/>
                        </a:rPr>
                        <a:t>Accuary</a:t>
                      </a:r>
                      <a:endParaRPr lang="zh-CN" altLang="en-US" b="1" i="0" dirty="0">
                        <a:solidFill>
                          <a:schemeClr val="bg1"/>
                        </a:solidFill>
                        <a:latin typeface="+mn-ea"/>
                        <a:ea typeface="+mn-ea"/>
                      </a:endParaRPr>
                    </a:p>
                  </a:txBody>
                  <a:tcPr anchor="ctr">
                    <a:solidFill>
                      <a:srgbClr val="002664"/>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b="1" i="0" dirty="0">
                          <a:solidFill>
                            <a:schemeClr val="bg1"/>
                          </a:solidFill>
                          <a:latin typeface="+mn-ea"/>
                          <a:ea typeface="+mn-ea"/>
                        </a:rPr>
                        <a:t>Cosine</a:t>
                      </a:r>
                      <a:endParaRPr lang="zh-CN" altLang="en-US" b="1" i="0" dirty="0">
                        <a:solidFill>
                          <a:schemeClr val="bg1"/>
                        </a:solidFill>
                        <a:latin typeface="+mn-ea"/>
                        <a:ea typeface="+mn-ea"/>
                      </a:endParaRPr>
                    </a:p>
                    <a:p>
                      <a:pPr algn="ctr"/>
                      <a:r>
                        <a:rPr lang="en-US" altLang="zh-CN" b="1" i="0" dirty="0" err="1">
                          <a:solidFill>
                            <a:schemeClr val="bg1"/>
                          </a:solidFill>
                          <a:latin typeface="+mn-ea"/>
                          <a:ea typeface="+mn-ea"/>
                        </a:rPr>
                        <a:t>Accuary</a:t>
                      </a:r>
                      <a:endParaRPr lang="zh-CN" altLang="en-US" b="1" i="0" dirty="0">
                        <a:solidFill>
                          <a:schemeClr val="bg1"/>
                        </a:solidFill>
                        <a:latin typeface="+mn-ea"/>
                        <a:ea typeface="+mn-ea"/>
                      </a:endParaRPr>
                    </a:p>
                  </a:txBody>
                  <a:tcPr anchor="ctr">
                    <a:solidFill>
                      <a:srgbClr val="002664"/>
                    </a:solidFill>
                  </a:tcPr>
                </a:tc>
                <a:extLst>
                  <a:ext uri="{0D108BD9-81ED-4DB2-BD59-A6C34878D82A}">
                    <a16:rowId xmlns:a16="http://schemas.microsoft.com/office/drawing/2014/main" val="1603337478"/>
                  </a:ext>
                </a:extLst>
              </a:tr>
              <a:tr h="640446">
                <a:tc>
                  <a:txBody>
                    <a:bodyPr/>
                    <a:lstStyle/>
                    <a:p>
                      <a:pPr marL="0" algn="ctr" defTabSz="1219200" rtl="0" eaLnBrk="1" latinLnBrk="0" hangingPunct="1"/>
                      <a:r>
                        <a:rPr lang="en-US" sz="2000" dirty="0">
                          <a:latin typeface="+mn-ea"/>
                          <a:ea typeface="+mn-ea"/>
                        </a:rPr>
                        <a:t>Conv2d</a:t>
                      </a:r>
                    </a:p>
                  </a:txBody>
                  <a:tcPr anchor="ctr">
                    <a:solidFill>
                      <a:srgbClr val="FFFFFF"/>
                    </a:solidFill>
                  </a:tcPr>
                </a:tc>
                <a:tc>
                  <a:txBody>
                    <a:bodyPr/>
                    <a:lstStyle/>
                    <a:p>
                      <a:pPr marL="0" algn="ctr" defTabSz="1219200" rtl="0" eaLnBrk="1" latinLnBrk="0" hangingPunct="1"/>
                      <a:r>
                        <a:rPr lang="en-US" altLang="zh-CN" sz="2000" dirty="0">
                          <a:latin typeface="+mn-ea"/>
                          <a:ea typeface="+mn-ea"/>
                        </a:rPr>
                        <a:t>1.118ms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0.052ms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b="1" dirty="0">
                          <a:latin typeface="+mn-ea"/>
                          <a:ea typeface="+mn-ea"/>
                        </a:rPr>
                        <a:t>21.50×</a:t>
                      </a:r>
                      <a:endParaRPr lang="zh-CN" altLang="en-US" sz="2000" b="1"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2.08e</a:t>
                      </a:r>
                      <a:r>
                        <a:rPr lang="zh-CN" altLang="en-US" sz="2000" dirty="0">
                          <a:latin typeface="+mn-ea"/>
                          <a:ea typeface="+mn-ea"/>
                        </a:rPr>
                        <a:t>−</a:t>
                      </a:r>
                      <a:r>
                        <a:rPr lang="en-US" altLang="zh-CN" sz="2000" dirty="0">
                          <a:latin typeface="+mn-ea"/>
                          <a:ea typeface="+mn-ea"/>
                        </a:rPr>
                        <a:t>13</a:t>
                      </a:r>
                    </a:p>
                  </a:txBody>
                  <a:tcPr anchor="ctr">
                    <a:solidFill>
                      <a:srgbClr val="FFFFFF"/>
                    </a:solidFill>
                  </a:tcPr>
                </a:tc>
                <a:tc>
                  <a:txBody>
                    <a:bodyPr/>
                    <a:lstStyle/>
                    <a:p>
                      <a:pPr marL="0" algn="ctr" defTabSz="1219200" rtl="0" eaLnBrk="1" latinLnBrk="0" hangingPunct="1"/>
                      <a:r>
                        <a:rPr lang="en-US" altLang="zh-CN" sz="2000" dirty="0">
                          <a:latin typeface="+mn-ea"/>
                          <a:ea typeface="+mn-ea"/>
                        </a:rPr>
                        <a:t>1.51e</a:t>
                      </a:r>
                      <a:r>
                        <a:rPr lang="zh-CN" altLang="en-US" sz="2000" dirty="0">
                          <a:latin typeface="+mn-ea"/>
                          <a:ea typeface="+mn-ea"/>
                        </a:rPr>
                        <a:t>−</a:t>
                      </a:r>
                      <a:r>
                        <a:rPr lang="en-US" altLang="zh-CN" sz="2000" dirty="0">
                          <a:latin typeface="+mn-ea"/>
                          <a:ea typeface="+mn-ea"/>
                        </a:rPr>
                        <a:t>13</a:t>
                      </a:r>
                    </a:p>
                  </a:txBody>
                  <a:tcPr anchor="ctr">
                    <a:solidFill>
                      <a:srgbClr val="FFFFFF"/>
                    </a:solidFill>
                  </a:tcPr>
                </a:tc>
                <a:extLst>
                  <a:ext uri="{0D108BD9-81ED-4DB2-BD59-A6C34878D82A}">
                    <a16:rowId xmlns:a16="http://schemas.microsoft.com/office/drawing/2014/main" val="2011190185"/>
                  </a:ext>
                </a:extLst>
              </a:tr>
              <a:tr h="573824">
                <a:tc>
                  <a:txBody>
                    <a:bodyPr/>
                    <a:lstStyle/>
                    <a:p>
                      <a:pPr marL="0" algn="ctr" defTabSz="1219200" rtl="0" eaLnBrk="1" latinLnBrk="0" hangingPunct="1"/>
                      <a:r>
                        <a:rPr lang="en-US" altLang="zh-CN" sz="2000" dirty="0">
                          <a:latin typeface="+mn-ea"/>
                          <a:ea typeface="+mn-ea"/>
                        </a:rPr>
                        <a:t>Attention</a:t>
                      </a:r>
                      <a:endParaRPr lang="zh-CN" altLang="en-US" sz="2000" dirty="0">
                        <a:latin typeface="+mn-ea"/>
                        <a:ea typeface="+mn-ea"/>
                      </a:endParaRPr>
                    </a:p>
                  </a:txBody>
                  <a:tcPr anchor="ctr">
                    <a:solidFill>
                      <a:srgbClr val="C7CFDD"/>
                    </a:solidFill>
                  </a:tcPr>
                </a:tc>
                <a:tc>
                  <a:txBody>
                    <a:bodyPr/>
                    <a:lstStyle/>
                    <a:p>
                      <a:pPr marL="0" algn="ctr" defTabSz="1219200" rtl="0" eaLnBrk="1" latinLnBrk="0" hangingPunct="1"/>
                      <a:r>
                        <a:rPr lang="en-US" altLang="zh-CN" sz="2000" dirty="0">
                          <a:latin typeface="+mn-ea"/>
                          <a:ea typeface="+mn-ea"/>
                        </a:rPr>
                        <a:t>0.268ms</a:t>
                      </a:r>
                      <a:endParaRPr lang="zh-CN" altLang="en-US" sz="2000" dirty="0">
                        <a:latin typeface="+mn-ea"/>
                        <a:ea typeface="+mn-ea"/>
                      </a:endParaRPr>
                    </a:p>
                  </a:txBody>
                  <a:tcPr anchor="ctr">
                    <a:solidFill>
                      <a:srgbClr val="C7CFDD"/>
                    </a:solidFill>
                  </a:tcPr>
                </a:tc>
                <a:tc>
                  <a:txBody>
                    <a:bodyPr/>
                    <a:lstStyle/>
                    <a:p>
                      <a:pPr marL="0" algn="ctr" defTabSz="1219200" rtl="0" eaLnBrk="1" latinLnBrk="0" hangingPunct="1"/>
                      <a:r>
                        <a:rPr lang="en-US" altLang="zh-CN" sz="2000" dirty="0">
                          <a:latin typeface="+mn-ea"/>
                          <a:ea typeface="+mn-ea"/>
                        </a:rPr>
                        <a:t>0.012ms</a:t>
                      </a:r>
                      <a:endParaRPr lang="zh-CN" altLang="en-US" sz="2000" dirty="0">
                        <a:latin typeface="+mn-ea"/>
                        <a:ea typeface="+mn-ea"/>
                      </a:endParaRPr>
                    </a:p>
                  </a:txBody>
                  <a:tcPr anchor="ctr">
                    <a:solidFill>
                      <a:srgbClr val="C7CFDD"/>
                    </a:solidFill>
                  </a:tcPr>
                </a:tc>
                <a:tc>
                  <a:txBody>
                    <a:bodyPr/>
                    <a:lstStyle/>
                    <a:p>
                      <a:pPr marL="0" algn="ctr" defTabSz="1219200" rtl="0" eaLnBrk="1" latinLnBrk="0" hangingPunct="1"/>
                      <a:r>
                        <a:rPr lang="en-US" altLang="zh-CN" sz="2000" b="1" dirty="0">
                          <a:latin typeface="+mn-ea"/>
                          <a:ea typeface="+mn-ea"/>
                        </a:rPr>
                        <a:t>22.23×</a:t>
                      </a:r>
                      <a:endParaRPr lang="zh-CN" altLang="en-US" sz="2000" b="1" dirty="0">
                        <a:latin typeface="+mn-ea"/>
                        <a:ea typeface="+mn-ea"/>
                      </a:endParaRPr>
                    </a:p>
                  </a:txBody>
                  <a:tcPr anchor="ctr">
                    <a:solidFill>
                      <a:srgbClr val="C7CFDD"/>
                    </a:solidFill>
                  </a:tcPr>
                </a:tc>
                <a:tc>
                  <a:txBody>
                    <a:bodyPr/>
                    <a:lstStyle/>
                    <a:p>
                      <a:pPr marL="0" algn="ctr" defTabSz="1219200" rtl="0" eaLnBrk="1" latinLnBrk="0" hangingPunct="1"/>
                      <a:r>
                        <a:rPr lang="en-US" altLang="zh-CN" sz="2000" dirty="0">
                          <a:latin typeface="+mn-ea"/>
                          <a:ea typeface="+mn-ea"/>
                        </a:rPr>
                        <a:t>4.36e</a:t>
                      </a:r>
                      <a:r>
                        <a:rPr lang="zh-CN" altLang="en-US" sz="2000" dirty="0">
                          <a:latin typeface="+mn-ea"/>
                          <a:ea typeface="+mn-ea"/>
                        </a:rPr>
                        <a:t>−</a:t>
                      </a:r>
                      <a:r>
                        <a:rPr lang="en-US" altLang="zh-CN" sz="2000" dirty="0">
                          <a:latin typeface="+mn-ea"/>
                          <a:ea typeface="+mn-ea"/>
                        </a:rPr>
                        <a:t>13</a:t>
                      </a:r>
                    </a:p>
                  </a:txBody>
                  <a:tcPr anchor="ctr">
                    <a:solidFill>
                      <a:srgbClr val="C7CFDD"/>
                    </a:solidFill>
                  </a:tcPr>
                </a:tc>
                <a:tc>
                  <a:txBody>
                    <a:bodyPr/>
                    <a:lstStyle/>
                    <a:p>
                      <a:pPr marL="0" algn="ctr" defTabSz="1219200" rtl="0" eaLnBrk="1" latinLnBrk="0" hangingPunct="1"/>
                      <a:r>
                        <a:rPr lang="en-US" altLang="zh-CN" sz="2000" dirty="0">
                          <a:latin typeface="+mn-ea"/>
                          <a:ea typeface="+mn-ea"/>
                        </a:rPr>
                        <a:t>2.27e</a:t>
                      </a:r>
                      <a:r>
                        <a:rPr lang="zh-CN" altLang="en-US" sz="2000" dirty="0">
                          <a:latin typeface="+mn-ea"/>
                          <a:ea typeface="+mn-ea"/>
                        </a:rPr>
                        <a:t>−</a:t>
                      </a:r>
                      <a:r>
                        <a:rPr lang="en-US" altLang="zh-CN" sz="2000" dirty="0">
                          <a:latin typeface="+mn-ea"/>
                          <a:ea typeface="+mn-ea"/>
                        </a:rPr>
                        <a:t>13</a:t>
                      </a:r>
                    </a:p>
                  </a:txBody>
                  <a:tcPr anchor="ctr">
                    <a:solidFill>
                      <a:srgbClr val="C7CFDD"/>
                    </a:solidFill>
                  </a:tcPr>
                </a:tc>
                <a:extLst>
                  <a:ext uri="{0D108BD9-81ED-4DB2-BD59-A6C34878D82A}">
                    <a16:rowId xmlns:a16="http://schemas.microsoft.com/office/drawing/2014/main" val="4043807309"/>
                  </a:ext>
                </a:extLst>
              </a:tr>
              <a:tr h="593131">
                <a:tc>
                  <a:txBody>
                    <a:bodyPr/>
                    <a:lstStyle/>
                    <a:p>
                      <a:pPr marL="0" algn="ctr" defTabSz="1219200" rtl="0" eaLnBrk="1" latinLnBrk="0" hangingPunct="1"/>
                      <a:r>
                        <a:rPr lang="en-US" altLang="zh-CN" sz="2000" dirty="0" err="1">
                          <a:latin typeface="+mn-ea"/>
                          <a:ea typeface="+mn-ea"/>
                        </a:rPr>
                        <a:t>BatchNormalization</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6.891ms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0.177ms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b="1" dirty="0">
                          <a:latin typeface="+mn-ea"/>
                          <a:ea typeface="+mn-ea"/>
                        </a:rPr>
                        <a:t>38.93×</a:t>
                      </a:r>
                      <a:endParaRPr lang="zh-CN" altLang="en-US" sz="2000" b="1"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0.0</a:t>
                      </a:r>
                    </a:p>
                  </a:txBody>
                  <a:tcPr anchor="ctr">
                    <a:solidFill>
                      <a:srgbClr val="FFFFFF">
                        <a:alpha val="96000"/>
                      </a:srgbClr>
                    </a:solidFill>
                  </a:tcPr>
                </a:tc>
                <a:tc>
                  <a:txBody>
                    <a:bodyPr/>
                    <a:lstStyle/>
                    <a:p>
                      <a:pPr marL="0" algn="ctr" defTabSz="1219200" rtl="0" eaLnBrk="1" latinLnBrk="0" hangingPunct="1"/>
                      <a:r>
                        <a:rPr lang="en-US" altLang="zh-CN" sz="2000" dirty="0">
                          <a:latin typeface="+mn-ea"/>
                          <a:ea typeface="+mn-ea"/>
                        </a:rPr>
                        <a:t>0.0</a:t>
                      </a:r>
                    </a:p>
                  </a:txBody>
                  <a:tcPr anchor="ctr">
                    <a:solidFill>
                      <a:srgbClr val="FFFFFF"/>
                    </a:solidFill>
                  </a:tcPr>
                </a:tc>
                <a:extLst>
                  <a:ext uri="{0D108BD9-81ED-4DB2-BD59-A6C34878D82A}">
                    <a16:rowId xmlns:a16="http://schemas.microsoft.com/office/drawing/2014/main" val="2619696832"/>
                  </a:ext>
                </a:extLst>
              </a:tr>
              <a:tr h="614731">
                <a:tc>
                  <a:txBody>
                    <a:bodyPr/>
                    <a:lstStyle/>
                    <a:p>
                      <a:pPr marL="0" algn="ctr" defTabSz="1219200" rtl="0" eaLnBrk="1" latinLnBrk="0" hangingPunct="1"/>
                      <a:r>
                        <a:rPr lang="en-US" altLang="zh-CN" sz="2000" dirty="0" err="1">
                          <a:latin typeface="+mn-ea"/>
                          <a:ea typeface="+mn-ea"/>
                        </a:rPr>
                        <a:t>LeakyReLU</a:t>
                      </a:r>
                      <a:endParaRPr lang="zh-CN" altLang="en-US" sz="2000" dirty="0">
                        <a:latin typeface="+mn-ea"/>
                        <a:ea typeface="+mn-ea"/>
                      </a:endParaRPr>
                    </a:p>
                  </a:txBody>
                  <a:tcPr anchor="ctr">
                    <a:solidFill>
                      <a:srgbClr val="002664">
                        <a:alpha val="22000"/>
                      </a:srgbClr>
                    </a:solidFill>
                  </a:tcPr>
                </a:tc>
                <a:tc>
                  <a:txBody>
                    <a:bodyPr/>
                    <a:lstStyle/>
                    <a:p>
                      <a:pPr marL="0" algn="ctr" defTabSz="1219200" rtl="0" eaLnBrk="1" latinLnBrk="0" hangingPunct="1"/>
                      <a:r>
                        <a:rPr lang="en-US" altLang="zh-CN" sz="2000" dirty="0">
                          <a:latin typeface="+mn-ea"/>
                          <a:ea typeface="+mn-ea"/>
                        </a:rPr>
                        <a:t>1.258ms</a:t>
                      </a:r>
                      <a:endParaRPr lang="zh-CN" altLang="en-US" sz="2000" dirty="0">
                        <a:latin typeface="+mn-ea"/>
                        <a:ea typeface="+mn-ea"/>
                      </a:endParaRPr>
                    </a:p>
                  </a:txBody>
                  <a:tcPr anchor="ctr">
                    <a:solidFill>
                      <a:srgbClr val="002664">
                        <a:alpha val="22000"/>
                      </a:srgbClr>
                    </a:solidFill>
                  </a:tcPr>
                </a:tc>
                <a:tc>
                  <a:txBody>
                    <a:bodyPr/>
                    <a:lstStyle/>
                    <a:p>
                      <a:pPr marL="0" algn="ctr" defTabSz="1219200" rtl="0" eaLnBrk="1" latinLnBrk="0" hangingPunct="1"/>
                      <a:r>
                        <a:rPr lang="en-US" altLang="zh-CN" sz="2000" dirty="0">
                          <a:latin typeface="+mn-ea"/>
                          <a:ea typeface="+mn-ea"/>
                        </a:rPr>
                        <a:t>0.956ms</a:t>
                      </a:r>
                      <a:endParaRPr lang="zh-CN" altLang="en-US" sz="2000" dirty="0">
                        <a:latin typeface="+mn-ea"/>
                        <a:ea typeface="+mn-ea"/>
                      </a:endParaRPr>
                    </a:p>
                  </a:txBody>
                  <a:tcPr anchor="ctr">
                    <a:solidFill>
                      <a:srgbClr val="002664">
                        <a:alpha val="22000"/>
                      </a:srgbClr>
                    </a:solidFill>
                  </a:tcPr>
                </a:tc>
                <a:tc>
                  <a:txBody>
                    <a:bodyPr/>
                    <a:lstStyle/>
                    <a:p>
                      <a:pPr marL="0" algn="ctr" defTabSz="1219200" rtl="0" eaLnBrk="1" latinLnBrk="0" hangingPunct="1"/>
                      <a:r>
                        <a:rPr lang="en-US" altLang="zh-CN" sz="2000" b="1" dirty="0">
                          <a:latin typeface="+mn-ea"/>
                          <a:ea typeface="+mn-ea"/>
                        </a:rPr>
                        <a:t>1.32×</a:t>
                      </a:r>
                      <a:endParaRPr lang="zh-CN" altLang="en-US" sz="2000" b="1" dirty="0">
                        <a:latin typeface="+mn-ea"/>
                        <a:ea typeface="+mn-ea"/>
                      </a:endParaRPr>
                    </a:p>
                  </a:txBody>
                  <a:tcPr anchor="ctr">
                    <a:solidFill>
                      <a:srgbClr val="002664">
                        <a:alpha val="22000"/>
                      </a:srgbClr>
                    </a:solidFill>
                  </a:tcPr>
                </a:tc>
                <a:tc>
                  <a:txBody>
                    <a:bodyPr/>
                    <a:lstStyle/>
                    <a:p>
                      <a:pPr marL="0" algn="ctr" defTabSz="1219200" rtl="0" eaLnBrk="1" latinLnBrk="0" hangingPunct="1"/>
                      <a:r>
                        <a:rPr lang="en-US" altLang="zh-CN" sz="2000" dirty="0">
                          <a:latin typeface="+mn-ea"/>
                          <a:ea typeface="+mn-ea"/>
                        </a:rPr>
                        <a:t>0.0</a:t>
                      </a:r>
                    </a:p>
                  </a:txBody>
                  <a:tcPr anchor="ctr">
                    <a:solidFill>
                      <a:srgbClr val="002664">
                        <a:alpha val="22000"/>
                      </a:srgbClr>
                    </a:solidFill>
                  </a:tcPr>
                </a:tc>
                <a:tc>
                  <a:txBody>
                    <a:bodyPr/>
                    <a:lstStyle/>
                    <a:p>
                      <a:pPr marL="0" algn="ctr" defTabSz="1219200" rtl="0" eaLnBrk="1" latinLnBrk="0" hangingPunct="1"/>
                      <a:r>
                        <a:rPr lang="en-US" altLang="zh-CN" sz="2000" dirty="0">
                          <a:latin typeface="+mn-ea"/>
                          <a:ea typeface="+mn-ea"/>
                        </a:rPr>
                        <a:t>0.0</a:t>
                      </a:r>
                    </a:p>
                  </a:txBody>
                  <a:tcPr anchor="ctr">
                    <a:solidFill>
                      <a:srgbClr val="002664">
                        <a:alpha val="22000"/>
                      </a:srgbClr>
                    </a:solidFill>
                  </a:tcPr>
                </a:tc>
                <a:extLst>
                  <a:ext uri="{0D108BD9-81ED-4DB2-BD59-A6C34878D82A}">
                    <a16:rowId xmlns:a16="http://schemas.microsoft.com/office/drawing/2014/main" val="51133351"/>
                  </a:ext>
                </a:extLst>
              </a:tr>
              <a:tr h="603504">
                <a:tc>
                  <a:txBody>
                    <a:bodyPr/>
                    <a:lstStyle/>
                    <a:p>
                      <a:pPr marL="0" algn="ctr" defTabSz="1219200" rtl="0" eaLnBrk="1" latinLnBrk="0" hangingPunct="1"/>
                      <a:r>
                        <a:rPr lang="en-US" altLang="zh-CN" sz="2000" dirty="0" err="1">
                          <a:latin typeface="+mn-ea"/>
                          <a:ea typeface="+mn-ea"/>
                        </a:rPr>
                        <a:t>GroupNormalization</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0.260ms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0.182ms</a:t>
                      </a:r>
                      <a:endParaRPr lang="zh-CN" altLang="en-US" sz="2000" dirty="0">
                        <a:latin typeface="+mn-ea"/>
                        <a:ea typeface="+mn-ea"/>
                      </a:endParaRPr>
                    </a:p>
                  </a:txBody>
                  <a:tcPr anchor="ctr">
                    <a:solidFill>
                      <a:srgbClr val="FFFFFF"/>
                    </a:solidFill>
                  </a:tcPr>
                </a:tc>
                <a:tc>
                  <a:txBody>
                    <a:bodyPr/>
                    <a:lstStyle/>
                    <a:p>
                      <a:pPr marL="0" algn="ctr" defTabSz="1219200" rtl="0" eaLnBrk="1" latinLnBrk="0" hangingPunct="1"/>
                      <a:r>
                        <a:rPr lang="en-US" altLang="zh-CN" sz="2000" b="1" dirty="0">
                          <a:latin typeface="+mn-ea"/>
                          <a:ea typeface="+mn-ea"/>
                        </a:rPr>
                        <a:t>1.43×</a:t>
                      </a:r>
                      <a:endParaRPr lang="zh-CN" altLang="en-US" sz="2000" b="1" dirty="0">
                        <a:latin typeface="+mn-ea"/>
                        <a:ea typeface="+mn-ea"/>
                      </a:endParaRPr>
                    </a:p>
                  </a:txBody>
                  <a:tcPr anchor="ctr">
                    <a:solidFill>
                      <a:srgbClr val="FFFFFF"/>
                    </a:solidFill>
                  </a:tcPr>
                </a:tc>
                <a:tc>
                  <a:txBody>
                    <a:bodyPr/>
                    <a:lstStyle/>
                    <a:p>
                      <a:pPr marL="0" algn="ctr" defTabSz="1219200" rtl="0" eaLnBrk="1" latinLnBrk="0" hangingPunct="1"/>
                      <a:r>
                        <a:rPr lang="en-US" altLang="zh-CN" sz="2000" dirty="0">
                          <a:latin typeface="+mn-ea"/>
                          <a:ea typeface="+mn-ea"/>
                        </a:rPr>
                        <a:t>6.12e</a:t>
                      </a:r>
                      <a:r>
                        <a:rPr lang="zh-CN" altLang="en-US" sz="2000" dirty="0">
                          <a:latin typeface="+mn-ea"/>
                          <a:ea typeface="+mn-ea"/>
                        </a:rPr>
                        <a:t>−</a:t>
                      </a:r>
                      <a:r>
                        <a:rPr lang="en-US" altLang="zh-CN" sz="2000" dirty="0">
                          <a:latin typeface="+mn-ea"/>
                          <a:ea typeface="+mn-ea"/>
                        </a:rPr>
                        <a:t>14</a:t>
                      </a:r>
                    </a:p>
                  </a:txBody>
                  <a:tcPr anchor="ctr">
                    <a:solidFill>
                      <a:srgbClr val="FFFFFF"/>
                    </a:solidFill>
                  </a:tcPr>
                </a:tc>
                <a:tc>
                  <a:txBody>
                    <a:bodyPr/>
                    <a:lstStyle/>
                    <a:p>
                      <a:pPr marL="0" algn="ctr" defTabSz="1219200" rtl="0" eaLnBrk="1" latinLnBrk="0" hangingPunct="1"/>
                      <a:r>
                        <a:rPr lang="en-US" altLang="zh-CN" sz="2000" dirty="0">
                          <a:latin typeface="+mn-ea"/>
                          <a:ea typeface="+mn-ea"/>
                        </a:rPr>
                        <a:t>9.69e</a:t>
                      </a:r>
                      <a:r>
                        <a:rPr lang="zh-CN" altLang="en-US" sz="2000" dirty="0">
                          <a:latin typeface="+mn-ea"/>
                          <a:ea typeface="+mn-ea"/>
                        </a:rPr>
                        <a:t>−</a:t>
                      </a:r>
                      <a:r>
                        <a:rPr lang="en-US" altLang="zh-CN" sz="2000" dirty="0">
                          <a:latin typeface="+mn-ea"/>
                          <a:ea typeface="+mn-ea"/>
                        </a:rPr>
                        <a:t>14</a:t>
                      </a:r>
                    </a:p>
                  </a:txBody>
                  <a:tcPr anchor="ctr">
                    <a:solidFill>
                      <a:srgbClr val="FFFFFF"/>
                    </a:solidFill>
                  </a:tcPr>
                </a:tc>
                <a:extLst>
                  <a:ext uri="{0D108BD9-81ED-4DB2-BD59-A6C34878D82A}">
                    <a16:rowId xmlns:a16="http://schemas.microsoft.com/office/drawing/2014/main" val="2282629701"/>
                  </a:ext>
                </a:extLst>
              </a:tr>
            </a:tbl>
          </a:graphicData>
        </a:graphic>
      </p:graphicFrame>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798011-2215-CA12-64FA-5BFA4125E02F}"/>
                  </a:ext>
                </a:extLst>
              </p:cNvPr>
              <p:cNvSpPr txBox="1"/>
              <p:nvPr/>
            </p:nvSpPr>
            <p:spPr>
              <a:xfrm>
                <a:off x="133750" y="5380967"/>
                <a:ext cx="5932851" cy="1061381"/>
              </a:xfrm>
              <a:prstGeom prst="rect">
                <a:avLst/>
              </a:prstGeom>
              <a:noFill/>
            </p:spPr>
            <p:txBody>
              <a:bodyPr wrap="square" rtlCol="0">
                <a:spAutoFit/>
              </a:bodyPr>
              <a:lstStyle/>
              <a:p>
                <a:pPr>
                  <a:lnSpc>
                    <a:spcPct val="120000"/>
                  </a:lnSpc>
                </a:pPr>
                <a14:m>
                  <m:oMath xmlns:m="http://schemas.openxmlformats.org/officeDocument/2006/math">
                    <m:r>
                      <a:rPr lang="zh-CN" altLang="en-US" i="1" dirty="0" smtClean="0">
                        <a:solidFill>
                          <a:schemeClr val="tx1">
                            <a:lumMod val="85000"/>
                            <a:lumOff val="15000"/>
                          </a:schemeClr>
                        </a:solidFill>
                        <a:latin typeface="Cambria Math" panose="02040503050406030204" pitchFamily="18" charset="0"/>
                      </a:rPr>
                      <m:t>使用</m:t>
                    </m:r>
                  </m:oMath>
                </a14:m>
                <a:r>
                  <a:rPr lang="en-US" altLang="zh-CN" dirty="0">
                    <a:solidFill>
                      <a:schemeClr val="tx1">
                        <a:lumMod val="85000"/>
                        <a:lumOff val="15000"/>
                      </a:schemeClr>
                    </a:solidFill>
                    <a:latin typeface="+mn-ea"/>
                  </a:rPr>
                  <a:t>MIOpen</a:t>
                </a:r>
                <a:r>
                  <a:rPr lang="zh-CN" altLang="en-US" dirty="0">
                    <a:solidFill>
                      <a:schemeClr val="tx1">
                        <a:lumMod val="85000"/>
                        <a:lumOff val="15000"/>
                      </a:schemeClr>
                    </a:solidFill>
                    <a:latin typeface="+mn-ea"/>
                  </a:rPr>
                  <a:t>库优化：</a:t>
                </a:r>
                <a:endParaRPr lang="en-US" altLang="zh-CN" dirty="0">
                  <a:solidFill>
                    <a:schemeClr val="tx1">
                      <a:lumMod val="85000"/>
                      <a:lumOff val="15000"/>
                    </a:schemeClr>
                  </a:solidFill>
                  <a:latin typeface="+mn-ea"/>
                </a:endParaRPr>
              </a:p>
              <a:p>
                <a:pPr>
                  <a:lnSpc>
                    <a:spcPct val="120000"/>
                  </a:lnSpc>
                </a:pPr>
                <a:r>
                  <a:rPr lang="en-US" altLang="zh-CN" dirty="0">
                    <a:solidFill>
                      <a:schemeClr val="tx1">
                        <a:lumMod val="85000"/>
                        <a:lumOff val="15000"/>
                      </a:schemeClr>
                    </a:solidFill>
                    <a:latin typeface="+mn-ea"/>
                  </a:rPr>
                  <a:t>	Conv2d</a:t>
                </a:r>
                <a:r>
                  <a:rPr lang="zh-CN" altLang="en-US" dirty="0">
                    <a:solidFill>
                      <a:schemeClr val="tx1">
                        <a:lumMod val="85000"/>
                        <a:lumOff val="15000"/>
                      </a:schemeClr>
                    </a:solidFill>
                    <a:latin typeface="+mn-ea"/>
                  </a:rPr>
                  <a:t>算子实现</a:t>
                </a:r>
                <a:r>
                  <a:rPr lang="zh-CN" altLang="en-US" b="1" dirty="0">
                    <a:solidFill>
                      <a:schemeClr val="tx1">
                        <a:lumMod val="85000"/>
                        <a:lumOff val="15000"/>
                      </a:schemeClr>
                    </a:solidFill>
                    <a:highlight>
                      <a:srgbClr val="FFFF00"/>
                    </a:highlight>
                    <a:latin typeface="+mn-ea"/>
                  </a:rPr>
                  <a:t>超</a:t>
                </a:r>
                <a:r>
                  <a:rPr lang="en-US" altLang="zh-CN" b="1" dirty="0">
                    <a:solidFill>
                      <a:schemeClr val="tx1">
                        <a:lumMod val="85000"/>
                        <a:lumOff val="15000"/>
                      </a:schemeClr>
                    </a:solidFill>
                    <a:highlight>
                      <a:srgbClr val="FFFF00"/>
                    </a:highlight>
                    <a:latin typeface="+mn-ea"/>
                  </a:rPr>
                  <a:t>23</a:t>
                </a:r>
                <a:r>
                  <a:rPr lang="zh-CN" altLang="en-US" b="1" dirty="0">
                    <a:solidFill>
                      <a:schemeClr val="tx1">
                        <a:lumMod val="85000"/>
                        <a:lumOff val="15000"/>
                      </a:schemeClr>
                    </a:solidFill>
                    <a:highlight>
                      <a:srgbClr val="FFFF00"/>
                    </a:highlight>
                    <a:latin typeface="+mn-ea"/>
                  </a:rPr>
                  <a:t>倍加速比</a:t>
                </a:r>
                <a:endParaRPr lang="en-US" altLang="zh-CN" b="1" dirty="0">
                  <a:solidFill>
                    <a:schemeClr val="tx1">
                      <a:lumMod val="85000"/>
                      <a:lumOff val="15000"/>
                    </a:schemeClr>
                  </a:solidFill>
                  <a:highlight>
                    <a:srgbClr val="FFFF00"/>
                  </a:highlight>
                  <a:latin typeface="+mn-ea"/>
                </a:endParaRPr>
              </a:p>
              <a:p>
                <a:pPr>
                  <a:lnSpc>
                    <a:spcPct val="120000"/>
                  </a:lnSpc>
                </a:pPr>
                <a:r>
                  <a:rPr lang="en-US" altLang="zh-CN" dirty="0">
                    <a:solidFill>
                      <a:schemeClr val="tx1">
                        <a:lumMod val="85000"/>
                        <a:lumOff val="15000"/>
                      </a:schemeClr>
                    </a:solidFill>
                    <a:latin typeface="+mn-ea"/>
                  </a:rPr>
                  <a:t>	</a:t>
                </a:r>
                <a:r>
                  <a:rPr lang="zh-CN" altLang="en-US" dirty="0">
                    <a:solidFill>
                      <a:schemeClr val="tx1">
                        <a:lumMod val="85000"/>
                        <a:lumOff val="15000"/>
                      </a:schemeClr>
                    </a:solidFill>
                    <a:latin typeface="+mn-ea"/>
                  </a:rPr>
                  <a:t>其他算子不优于我们自实现算子的加速比</a:t>
                </a:r>
                <a:endParaRPr lang="en-US" altLang="zh-CN" dirty="0">
                  <a:solidFill>
                    <a:schemeClr val="tx1">
                      <a:lumMod val="85000"/>
                      <a:lumOff val="15000"/>
                    </a:schemeClr>
                  </a:solidFill>
                  <a:latin typeface="+mn-ea"/>
                </a:endParaRPr>
              </a:p>
            </p:txBody>
          </p:sp>
        </mc:Choice>
        <mc:Fallback xmlns="">
          <p:sp>
            <p:nvSpPr>
              <p:cNvPr id="2" name="文本框 1">
                <a:extLst>
                  <a:ext uri="{FF2B5EF4-FFF2-40B4-BE49-F238E27FC236}">
                    <a16:creationId xmlns:a16="http://schemas.microsoft.com/office/drawing/2014/main" id="{C3798011-2215-CA12-64FA-5BFA4125E02F}"/>
                  </a:ext>
                </a:extLst>
              </p:cNvPr>
              <p:cNvSpPr txBox="1">
                <a:spLocks noRot="1" noChangeAspect="1" noMove="1" noResize="1" noEditPoints="1" noAdjustHandles="1" noChangeArrowheads="1" noChangeShapeType="1" noTextEdit="1"/>
              </p:cNvSpPr>
              <p:nvPr/>
            </p:nvSpPr>
            <p:spPr>
              <a:xfrm>
                <a:off x="133750" y="5380967"/>
                <a:ext cx="5932851" cy="1061381"/>
              </a:xfrm>
              <a:prstGeom prst="rect">
                <a:avLst/>
              </a:prstGeom>
              <a:blipFill>
                <a:blip r:embed="rId3"/>
                <a:stretch>
                  <a:fillRect l="-308" t="-575" b="-8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22A3E24-B085-608D-6BD5-9134D207DDE5}"/>
                  </a:ext>
                </a:extLst>
              </p:cNvPr>
              <p:cNvSpPr txBox="1"/>
              <p:nvPr/>
            </p:nvSpPr>
            <p:spPr>
              <a:xfrm>
                <a:off x="8404533" y="5855050"/>
                <a:ext cx="3593363" cy="396583"/>
              </a:xfrm>
              <a:prstGeom prst="rect">
                <a:avLst/>
              </a:prstGeom>
              <a:noFill/>
            </p:spPr>
            <p:txBody>
              <a:bodyPr wrap="square">
                <a:spAutoFit/>
              </a:bodyPr>
              <a:lstStyle/>
              <a:p>
                <a:pPr>
                  <a:lnSpc>
                    <a:spcPct val="120000"/>
                  </a:lnSpc>
                </a:pPr>
                <a:r>
                  <a:rPr lang="zh-CN" altLang="en-US" dirty="0">
                    <a:solidFill>
                      <a:schemeClr val="tx1">
                        <a:lumMod val="85000"/>
                        <a:lumOff val="15000"/>
                      </a:schemeClr>
                    </a:solidFill>
                    <a:latin typeface="+mn-ea"/>
                  </a:rPr>
                  <a:t>远远小于</a:t>
                </a:r>
                <a14:m>
                  <m:oMath xmlns:m="http://schemas.openxmlformats.org/officeDocument/2006/math">
                    <m:r>
                      <a:rPr lang="en-US" altLang="zh-CN" b="0" i="0" dirty="0" smtClean="0">
                        <a:latin typeface="Cambria Math" panose="02040503050406030204" pitchFamily="18" charset="0"/>
                      </a:rPr>
                      <m:t> </m:t>
                    </m:r>
                  </m:oMath>
                </a14:m>
                <a:r>
                  <a:rPr lang="en-US" altLang="zh-CN" b="1" dirty="0">
                    <a:solidFill>
                      <a:schemeClr val="tx1">
                        <a:lumMod val="85000"/>
                        <a:lumOff val="15000"/>
                      </a:schemeClr>
                    </a:solidFill>
                    <a:highlight>
                      <a:srgbClr val="FFFF00"/>
                    </a:highlight>
                    <a:latin typeface="+mn-ea"/>
                  </a:rPr>
                  <a:t>1e</a:t>
                </a:r>
                <a:r>
                  <a:rPr lang="zh-CN" altLang="en-US" b="1" dirty="0">
                    <a:solidFill>
                      <a:schemeClr val="tx1">
                        <a:lumMod val="85000"/>
                        <a:lumOff val="15000"/>
                      </a:schemeClr>
                    </a:solidFill>
                    <a:highlight>
                      <a:srgbClr val="FFFF00"/>
                    </a:highlight>
                    <a:latin typeface="+mn-ea"/>
                  </a:rPr>
                  <a:t>−</a:t>
                </a:r>
                <a:r>
                  <a:rPr lang="en-US" altLang="zh-CN" b="1" dirty="0">
                    <a:solidFill>
                      <a:schemeClr val="tx1">
                        <a:lumMod val="85000"/>
                        <a:lumOff val="15000"/>
                      </a:schemeClr>
                    </a:solidFill>
                    <a:highlight>
                      <a:srgbClr val="FFFF00"/>
                    </a:highlight>
                    <a:latin typeface="+mn-ea"/>
                  </a:rPr>
                  <a:t>7</a:t>
                </a:r>
                <a:r>
                  <a:rPr lang="zh-CN" altLang="en-US" dirty="0">
                    <a:solidFill>
                      <a:schemeClr val="tx1">
                        <a:lumMod val="85000"/>
                        <a:lumOff val="15000"/>
                      </a:schemeClr>
                    </a:solidFill>
                    <a:latin typeface="+mn-ea"/>
                  </a:rPr>
                  <a:t>（官方要求精度）</a:t>
                </a:r>
                <a:endParaRPr lang="en-US" altLang="zh-CN" dirty="0">
                  <a:solidFill>
                    <a:schemeClr val="tx1">
                      <a:lumMod val="85000"/>
                      <a:lumOff val="15000"/>
                    </a:schemeClr>
                  </a:solidFill>
                  <a:latin typeface="+mn-ea"/>
                </a:endParaRPr>
              </a:p>
            </p:txBody>
          </p:sp>
        </mc:Choice>
        <mc:Fallback xmlns="">
          <p:sp>
            <p:nvSpPr>
              <p:cNvPr id="5" name="文本框 4">
                <a:extLst>
                  <a:ext uri="{FF2B5EF4-FFF2-40B4-BE49-F238E27FC236}">
                    <a16:creationId xmlns:a16="http://schemas.microsoft.com/office/drawing/2014/main" id="{122A3E24-B085-608D-6BD5-9134D207DDE5}"/>
                  </a:ext>
                </a:extLst>
              </p:cNvPr>
              <p:cNvSpPr txBox="1">
                <a:spLocks noRot="1" noChangeAspect="1" noMove="1" noResize="1" noEditPoints="1" noAdjustHandles="1" noChangeArrowheads="1" noChangeShapeType="1" noTextEdit="1"/>
              </p:cNvSpPr>
              <p:nvPr/>
            </p:nvSpPr>
            <p:spPr>
              <a:xfrm>
                <a:off x="8404533" y="5855050"/>
                <a:ext cx="3593363" cy="396583"/>
              </a:xfrm>
              <a:prstGeom prst="rect">
                <a:avLst/>
              </a:prstGeom>
              <a:blipFill>
                <a:blip r:embed="rId4"/>
                <a:stretch>
                  <a:fillRect l="-1528" r="-1188" b="-22727"/>
                </a:stretch>
              </a:blipFill>
            </p:spPr>
            <p:txBody>
              <a:bodyPr/>
              <a:lstStyle/>
              <a:p>
                <a:r>
                  <a:rPr lang="zh-CN" altLang="en-US">
                    <a:noFill/>
                  </a:rPr>
                  <a:t> </a:t>
                </a:r>
              </a:p>
            </p:txBody>
          </p:sp>
        </mc:Fallback>
      </mc:AlternateContent>
      <p:sp>
        <p:nvSpPr>
          <p:cNvPr id="6" name="箭头: 下 5">
            <a:extLst>
              <a:ext uri="{FF2B5EF4-FFF2-40B4-BE49-F238E27FC236}">
                <a16:creationId xmlns:a16="http://schemas.microsoft.com/office/drawing/2014/main" id="{0C3A29AA-E3AB-350D-1803-26E9D5713B24}"/>
              </a:ext>
            </a:extLst>
          </p:cNvPr>
          <p:cNvSpPr/>
          <p:nvPr/>
        </p:nvSpPr>
        <p:spPr>
          <a:xfrm>
            <a:off x="9697452" y="5258156"/>
            <a:ext cx="1007524" cy="52917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C8B9519-DDB6-F601-004A-EF1E2F2AF09E}"/>
              </a:ext>
            </a:extLst>
          </p:cNvPr>
          <p:cNvSpPr txBox="1"/>
          <p:nvPr/>
        </p:nvSpPr>
        <p:spPr>
          <a:xfrm>
            <a:off x="10749612"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12</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4237740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A0D65-7FB0-DA12-1B31-3CB715D593A5}"/>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1E6F72CF-3976-66DF-96CB-C2D20CC57550}"/>
              </a:ext>
            </a:extLst>
          </p:cNvPr>
          <p:cNvSpPr>
            <a:spLocks noGrp="1"/>
          </p:cNvSpPr>
          <p:nvPr>
            <p:ph type="body" sz="quarter" idx="13"/>
          </p:nvPr>
        </p:nvSpPr>
        <p:spPr/>
        <p:txBody>
          <a:bodyPr/>
          <a:lstStyle/>
          <a:p>
            <a:r>
              <a:rPr lang="zh-CN" altLang="en-US" dirty="0">
                <a:solidFill>
                  <a:srgbClr val="002664"/>
                </a:solidFill>
              </a:rPr>
              <a:t>目录</a:t>
            </a:r>
          </a:p>
        </p:txBody>
      </p:sp>
      <p:grpSp>
        <p:nvGrpSpPr>
          <p:cNvPr id="73" name="组合 72">
            <a:extLst>
              <a:ext uri="{FF2B5EF4-FFF2-40B4-BE49-F238E27FC236}">
                <a16:creationId xmlns:a16="http://schemas.microsoft.com/office/drawing/2014/main" id="{AA88A738-4284-78C7-883D-F769B883CB99}"/>
              </a:ext>
            </a:extLst>
          </p:cNvPr>
          <p:cNvGrpSpPr/>
          <p:nvPr/>
        </p:nvGrpSpPr>
        <p:grpSpPr>
          <a:xfrm>
            <a:off x="2213644" y="4039210"/>
            <a:ext cx="7743656" cy="627736"/>
            <a:chOff x="1985044" y="1059584"/>
            <a:chExt cx="5038726" cy="408462"/>
          </a:xfrm>
        </p:grpSpPr>
        <p:sp>
          <p:nvSpPr>
            <p:cNvPr id="74" name="MH_Others_1">
              <a:extLst>
                <a:ext uri="{FF2B5EF4-FFF2-40B4-BE49-F238E27FC236}">
                  <a16:creationId xmlns:a16="http://schemas.microsoft.com/office/drawing/2014/main" id="{AF32926E-B65B-595C-B4A1-211901448AD3}"/>
                </a:ext>
              </a:extLst>
            </p:cNvPr>
            <p:cNvSpPr/>
            <p:nvPr>
              <p:custDataLst>
                <p:tags r:id="rId13"/>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75" name="MH_Entry_1">
              <a:hlinkClick r:id="rId17" action="ppaction://hlinksldjump"/>
              <a:extLst>
                <a:ext uri="{FF2B5EF4-FFF2-40B4-BE49-F238E27FC236}">
                  <a16:creationId xmlns:a16="http://schemas.microsoft.com/office/drawing/2014/main" id="{64ECD816-C900-E12E-2BDD-93A3FB669A90}"/>
                </a:ext>
              </a:extLst>
            </p:cNvPr>
            <p:cNvSpPr/>
            <p:nvPr>
              <p:custDataLst>
                <p:tags r:id="rId14"/>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 name="MH_Number_1">
              <a:hlinkClick r:id="rId17" action="ppaction://hlinksldjump"/>
              <a:extLst>
                <a:ext uri="{FF2B5EF4-FFF2-40B4-BE49-F238E27FC236}">
                  <a16:creationId xmlns:a16="http://schemas.microsoft.com/office/drawing/2014/main" id="{D1BAD443-CE35-D9CF-47BC-85B1FCC8A523}"/>
                </a:ext>
              </a:extLst>
            </p:cNvPr>
            <p:cNvSpPr/>
            <p:nvPr>
              <p:custDataLst>
                <p:tags r:id="rId15"/>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p>
          </p:txBody>
        </p:sp>
        <p:sp>
          <p:nvSpPr>
            <p:cNvPr id="77" name="文本占位符 2">
              <a:extLst>
                <a:ext uri="{FF2B5EF4-FFF2-40B4-BE49-F238E27FC236}">
                  <a16:creationId xmlns:a16="http://schemas.microsoft.com/office/drawing/2014/main" id="{BF0FC473-2BFB-69E1-DBC8-18786B2FC976}"/>
                </a:ext>
              </a:extLst>
            </p:cNvPr>
            <p:cNvSpPr txBox="1"/>
            <p:nvPr/>
          </p:nvSpPr>
          <p:spPr>
            <a:xfrm>
              <a:off x="2680371"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创新性</a:t>
              </a:r>
            </a:p>
          </p:txBody>
        </p:sp>
      </p:grpSp>
      <p:grpSp>
        <p:nvGrpSpPr>
          <p:cNvPr id="2" name="组合 1">
            <a:extLst>
              <a:ext uri="{FF2B5EF4-FFF2-40B4-BE49-F238E27FC236}">
                <a16:creationId xmlns:a16="http://schemas.microsoft.com/office/drawing/2014/main" id="{8E37AAA8-026F-AA4B-9328-670C9C423089}"/>
              </a:ext>
            </a:extLst>
          </p:cNvPr>
          <p:cNvGrpSpPr/>
          <p:nvPr/>
        </p:nvGrpSpPr>
        <p:grpSpPr>
          <a:xfrm>
            <a:off x="2213644" y="1480730"/>
            <a:ext cx="7743656" cy="627738"/>
            <a:chOff x="1985044" y="1059583"/>
            <a:chExt cx="5038726" cy="408463"/>
          </a:xfrm>
        </p:grpSpPr>
        <p:sp>
          <p:nvSpPr>
            <p:cNvPr id="4" name="MH_Others_1">
              <a:extLst>
                <a:ext uri="{FF2B5EF4-FFF2-40B4-BE49-F238E27FC236}">
                  <a16:creationId xmlns:a16="http://schemas.microsoft.com/office/drawing/2014/main" id="{263C625A-125C-301D-85B4-722AFAB2E6CF}"/>
                </a:ext>
              </a:extLst>
            </p:cNvPr>
            <p:cNvSpPr/>
            <p:nvPr>
              <p:custDataLst>
                <p:tags r:id="rId10"/>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5" name="MH_Entry_1">
              <a:hlinkClick r:id="rId17" action="ppaction://hlinksldjump"/>
              <a:extLst>
                <a:ext uri="{FF2B5EF4-FFF2-40B4-BE49-F238E27FC236}">
                  <a16:creationId xmlns:a16="http://schemas.microsoft.com/office/drawing/2014/main" id="{760C8648-48E0-38F3-D0D7-0E7C5E6A2F1C}"/>
                </a:ext>
              </a:extLst>
            </p:cNvPr>
            <p:cNvSpPr/>
            <p:nvPr>
              <p:custDataLst>
                <p:tags r:id="rId11"/>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MH_Number_1">
              <a:hlinkClick r:id="rId17" action="ppaction://hlinksldjump"/>
              <a:extLst>
                <a:ext uri="{FF2B5EF4-FFF2-40B4-BE49-F238E27FC236}">
                  <a16:creationId xmlns:a16="http://schemas.microsoft.com/office/drawing/2014/main" id="{3297DF80-B662-3BD4-B1B5-AB13BC4E9C58}"/>
                </a:ext>
              </a:extLst>
            </p:cNvPr>
            <p:cNvSpPr/>
            <p:nvPr>
              <p:custDataLst>
                <p:tags r:id="rId12"/>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占位符 2">
              <a:extLst>
                <a:ext uri="{FF2B5EF4-FFF2-40B4-BE49-F238E27FC236}">
                  <a16:creationId xmlns:a16="http://schemas.microsoft.com/office/drawing/2014/main" id="{9A29B0B6-5060-B19C-1022-FE9C50C79977}"/>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战队风采</a:t>
              </a:r>
            </a:p>
          </p:txBody>
        </p:sp>
      </p:grpSp>
      <p:grpSp>
        <p:nvGrpSpPr>
          <p:cNvPr id="8" name="组合 7">
            <a:extLst>
              <a:ext uri="{FF2B5EF4-FFF2-40B4-BE49-F238E27FC236}">
                <a16:creationId xmlns:a16="http://schemas.microsoft.com/office/drawing/2014/main" id="{8E7CE172-0AE2-26F8-4C5F-B98B999222BD}"/>
              </a:ext>
            </a:extLst>
          </p:cNvPr>
          <p:cNvGrpSpPr/>
          <p:nvPr/>
        </p:nvGrpSpPr>
        <p:grpSpPr>
          <a:xfrm>
            <a:off x="2213644" y="4989631"/>
            <a:ext cx="7743656" cy="627736"/>
            <a:chOff x="1985044" y="1059584"/>
            <a:chExt cx="5038726" cy="408462"/>
          </a:xfrm>
        </p:grpSpPr>
        <p:sp>
          <p:nvSpPr>
            <p:cNvPr id="9" name="MH_Others_1">
              <a:extLst>
                <a:ext uri="{FF2B5EF4-FFF2-40B4-BE49-F238E27FC236}">
                  <a16:creationId xmlns:a16="http://schemas.microsoft.com/office/drawing/2014/main" id="{2E2B8EE5-BDE8-DD81-0F2E-CA2BEFD6201E}"/>
                </a:ext>
              </a:extLst>
            </p:cNvPr>
            <p:cNvSpPr/>
            <p:nvPr>
              <p:custDataLst>
                <p:tags r:id="rId7"/>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0" name="MH_Entry_1">
              <a:hlinkClick r:id="rId17" action="ppaction://hlinksldjump"/>
              <a:extLst>
                <a:ext uri="{FF2B5EF4-FFF2-40B4-BE49-F238E27FC236}">
                  <a16:creationId xmlns:a16="http://schemas.microsoft.com/office/drawing/2014/main" id="{D5646A47-1695-F418-0560-CE946CFBD2FE}"/>
                </a:ext>
              </a:extLst>
            </p:cNvPr>
            <p:cNvSpPr/>
            <p:nvPr>
              <p:custDataLst>
                <p:tags r:id="rId8"/>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MH_Number_1">
              <a:hlinkClick r:id="rId17" action="ppaction://hlinksldjump"/>
              <a:extLst>
                <a:ext uri="{FF2B5EF4-FFF2-40B4-BE49-F238E27FC236}">
                  <a16:creationId xmlns:a16="http://schemas.microsoft.com/office/drawing/2014/main" id="{83C57037-692A-F4FB-77B3-3D24C40D10F0}"/>
                </a:ext>
              </a:extLst>
            </p:cNvPr>
            <p:cNvSpPr/>
            <p:nvPr>
              <p:custDataLst>
                <p:tags r:id="rId9"/>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占位符 2">
              <a:extLst>
                <a:ext uri="{FF2B5EF4-FFF2-40B4-BE49-F238E27FC236}">
                  <a16:creationId xmlns:a16="http://schemas.microsoft.com/office/drawing/2014/main" id="{30BF683E-FEB9-08F8-18DF-11FFEC284812}"/>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总结</a:t>
              </a:r>
            </a:p>
          </p:txBody>
        </p:sp>
      </p:grpSp>
      <p:grpSp>
        <p:nvGrpSpPr>
          <p:cNvPr id="13" name="组合 12">
            <a:extLst>
              <a:ext uri="{FF2B5EF4-FFF2-40B4-BE49-F238E27FC236}">
                <a16:creationId xmlns:a16="http://schemas.microsoft.com/office/drawing/2014/main" id="{20F94FFA-83EB-886E-E5F5-221FEFA28E55}"/>
              </a:ext>
            </a:extLst>
          </p:cNvPr>
          <p:cNvGrpSpPr/>
          <p:nvPr/>
        </p:nvGrpSpPr>
        <p:grpSpPr>
          <a:xfrm>
            <a:off x="2198695" y="2288365"/>
            <a:ext cx="7743656" cy="627738"/>
            <a:chOff x="1985044" y="1059583"/>
            <a:chExt cx="5038726" cy="408463"/>
          </a:xfrm>
        </p:grpSpPr>
        <p:sp>
          <p:nvSpPr>
            <p:cNvPr id="14" name="MH_Others_1">
              <a:extLst>
                <a:ext uri="{FF2B5EF4-FFF2-40B4-BE49-F238E27FC236}">
                  <a16:creationId xmlns:a16="http://schemas.microsoft.com/office/drawing/2014/main" id="{C08EA0C7-214D-4C3F-5890-07D542E2F549}"/>
                </a:ext>
              </a:extLst>
            </p:cNvPr>
            <p:cNvSpPr/>
            <p:nvPr>
              <p:custDataLst>
                <p:tags r:id="rId4"/>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1">
              <a:hlinkClick r:id="rId17" action="ppaction://hlinksldjump"/>
              <a:extLst>
                <a:ext uri="{FF2B5EF4-FFF2-40B4-BE49-F238E27FC236}">
                  <a16:creationId xmlns:a16="http://schemas.microsoft.com/office/drawing/2014/main" id="{773D2CEF-F0C9-3F0B-D6B4-B7FC9BC80A1F}"/>
                </a:ext>
              </a:extLst>
            </p:cNvPr>
            <p:cNvSpPr/>
            <p:nvPr>
              <p:custDataLst>
                <p:tags r:id="rId5"/>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MH_Number_1">
              <a:hlinkClick r:id="rId17" action="ppaction://hlinksldjump"/>
              <a:extLst>
                <a:ext uri="{FF2B5EF4-FFF2-40B4-BE49-F238E27FC236}">
                  <a16:creationId xmlns:a16="http://schemas.microsoft.com/office/drawing/2014/main" id="{1A2D7E64-0578-C0FF-703E-6F2A2E864BB1}"/>
                </a:ext>
              </a:extLst>
            </p:cNvPr>
            <p:cNvSpPr/>
            <p:nvPr>
              <p:custDataLst>
                <p:tags r:id="rId6"/>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占位符 2">
              <a:extLst>
                <a:ext uri="{FF2B5EF4-FFF2-40B4-BE49-F238E27FC236}">
                  <a16:creationId xmlns:a16="http://schemas.microsoft.com/office/drawing/2014/main" id="{1F3277BB-6171-645A-DCE3-A4FE9E07F5CD}"/>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技术背景介绍</a:t>
              </a:r>
            </a:p>
          </p:txBody>
        </p:sp>
      </p:grpSp>
      <p:grpSp>
        <p:nvGrpSpPr>
          <p:cNvPr id="18" name="组合 17">
            <a:extLst>
              <a:ext uri="{FF2B5EF4-FFF2-40B4-BE49-F238E27FC236}">
                <a16:creationId xmlns:a16="http://schemas.microsoft.com/office/drawing/2014/main" id="{7B9E0271-6980-3CA5-E956-ADA95F56B484}"/>
              </a:ext>
            </a:extLst>
          </p:cNvPr>
          <p:cNvGrpSpPr/>
          <p:nvPr/>
        </p:nvGrpSpPr>
        <p:grpSpPr>
          <a:xfrm>
            <a:off x="2192475" y="3140566"/>
            <a:ext cx="7743656" cy="627738"/>
            <a:chOff x="1985044" y="1059583"/>
            <a:chExt cx="5038726" cy="408463"/>
          </a:xfrm>
        </p:grpSpPr>
        <p:sp>
          <p:nvSpPr>
            <p:cNvPr id="19" name="MH_Others_1">
              <a:extLst>
                <a:ext uri="{FF2B5EF4-FFF2-40B4-BE49-F238E27FC236}">
                  <a16:creationId xmlns:a16="http://schemas.microsoft.com/office/drawing/2014/main" id="{0CD3D4AA-A810-37A7-404B-B81139394C89}"/>
                </a:ext>
              </a:extLst>
            </p:cNvPr>
            <p:cNvSpPr/>
            <p:nvPr>
              <p:custDataLst>
                <p:tags r:id="rId1"/>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0" name="MH_Entry_1">
              <a:hlinkClick r:id="rId17" action="ppaction://hlinksldjump"/>
              <a:extLst>
                <a:ext uri="{FF2B5EF4-FFF2-40B4-BE49-F238E27FC236}">
                  <a16:creationId xmlns:a16="http://schemas.microsoft.com/office/drawing/2014/main" id="{4E8B5234-FB31-229B-2EE7-7E364DD1E9F9}"/>
                </a:ext>
              </a:extLst>
            </p:cNvPr>
            <p:cNvSpPr/>
            <p:nvPr>
              <p:custDataLst>
                <p:tags r:id="rId2"/>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MH_Number_1">
              <a:hlinkClick r:id="rId17" action="ppaction://hlinksldjump"/>
              <a:extLst>
                <a:ext uri="{FF2B5EF4-FFF2-40B4-BE49-F238E27FC236}">
                  <a16:creationId xmlns:a16="http://schemas.microsoft.com/office/drawing/2014/main" id="{75446AF1-26F0-6B33-FA72-5C285A28B1E4}"/>
                </a:ext>
              </a:extLst>
            </p:cNvPr>
            <p:cNvSpPr/>
            <p:nvPr>
              <p:custDataLst>
                <p:tags r:id="rId3"/>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占位符 2">
              <a:extLst>
                <a:ext uri="{FF2B5EF4-FFF2-40B4-BE49-F238E27FC236}">
                  <a16:creationId xmlns:a16="http://schemas.microsoft.com/office/drawing/2014/main" id="{E42DD4FF-50FF-4248-7F9A-79AEEDD1BC2E}"/>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算法及结果详细介绍</a:t>
              </a:r>
            </a:p>
          </p:txBody>
        </p:sp>
      </p:grpSp>
    </p:spTree>
    <p:extLst>
      <p:ext uri="{BB962C8B-B14F-4D97-AF65-F5344CB8AC3E}">
        <p14:creationId xmlns:p14="http://schemas.microsoft.com/office/powerpoint/2010/main" val="121413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FD90-1CEB-0F4D-9B7B-209BA3E6445E}"/>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EB328A1E-8CD6-D702-BF56-AB56172FAFAB}"/>
              </a:ext>
            </a:extLst>
          </p:cNvPr>
          <p:cNvSpPr>
            <a:spLocks noGrp="1"/>
          </p:cNvSpPr>
          <p:nvPr>
            <p:ph type="body" sz="quarter" idx="13"/>
          </p:nvPr>
        </p:nvSpPr>
        <p:spPr/>
        <p:txBody>
          <a:bodyPr/>
          <a:lstStyle/>
          <a:p>
            <a:r>
              <a:rPr kumimoji="1" lang="zh-CN" altLang="en-US" dirty="0">
                <a:solidFill>
                  <a:srgbClr val="002664"/>
                </a:solidFill>
              </a:rPr>
              <a:t>创新性</a:t>
            </a:r>
          </a:p>
        </p:txBody>
      </p:sp>
      <p:grpSp>
        <p:nvGrpSpPr>
          <p:cNvPr id="18" name="组合 17">
            <a:extLst>
              <a:ext uri="{FF2B5EF4-FFF2-40B4-BE49-F238E27FC236}">
                <a16:creationId xmlns:a16="http://schemas.microsoft.com/office/drawing/2014/main" id="{73CFC329-C86B-A31C-DA82-4481724CB6EF}"/>
              </a:ext>
            </a:extLst>
          </p:cNvPr>
          <p:cNvGrpSpPr/>
          <p:nvPr/>
        </p:nvGrpSpPr>
        <p:grpSpPr>
          <a:xfrm>
            <a:off x="1599295" y="3036140"/>
            <a:ext cx="8985378" cy="1730030"/>
            <a:chOff x="1354007" y="2694326"/>
            <a:chExt cx="9475953" cy="2413658"/>
          </a:xfrm>
        </p:grpSpPr>
        <p:sp>
          <p:nvSpPr>
            <p:cNvPr id="2" name="空心弧 1">
              <a:extLst>
                <a:ext uri="{FF2B5EF4-FFF2-40B4-BE49-F238E27FC236}">
                  <a16:creationId xmlns:a16="http://schemas.microsoft.com/office/drawing/2014/main" id="{D21ED73A-ABE7-AE24-C35D-3B4070215D6C}"/>
                </a:ext>
              </a:extLst>
            </p:cNvPr>
            <p:cNvSpPr/>
            <p:nvPr/>
          </p:nvSpPr>
          <p:spPr>
            <a:xfrm rot="10800000">
              <a:off x="6813198" y="2906496"/>
              <a:ext cx="2201488" cy="220148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 name="空心弧 3">
              <a:extLst>
                <a:ext uri="{FF2B5EF4-FFF2-40B4-BE49-F238E27FC236}">
                  <a16:creationId xmlns:a16="http://schemas.microsoft.com/office/drawing/2014/main" id="{432CDC02-8F5D-A481-55B5-AABE289144F3}"/>
                </a:ext>
              </a:extLst>
            </p:cNvPr>
            <p:cNvSpPr/>
            <p:nvPr/>
          </p:nvSpPr>
          <p:spPr>
            <a:xfrm rot="10800000">
              <a:off x="3174933" y="2906496"/>
              <a:ext cx="2201488" cy="2201488"/>
            </a:xfrm>
            <a:prstGeom prst="blockArc">
              <a:avLst/>
            </a:prstGeom>
            <a:solidFill>
              <a:srgbClr val="B2B2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5" name="空心弧 4">
              <a:extLst>
                <a:ext uri="{FF2B5EF4-FFF2-40B4-BE49-F238E27FC236}">
                  <a16:creationId xmlns:a16="http://schemas.microsoft.com/office/drawing/2014/main" id="{017F94C7-FDD5-0701-7097-E7F81F51451C}"/>
                </a:ext>
              </a:extLst>
            </p:cNvPr>
            <p:cNvSpPr/>
            <p:nvPr/>
          </p:nvSpPr>
          <p:spPr>
            <a:xfrm>
              <a:off x="1354007" y="2694326"/>
              <a:ext cx="2201488" cy="2201488"/>
            </a:xfrm>
            <a:prstGeom prst="blockArc">
              <a:avLst/>
            </a:prstGeom>
            <a:solidFill>
              <a:srgbClr val="0026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6" name="空心弧 5">
              <a:extLst>
                <a:ext uri="{FF2B5EF4-FFF2-40B4-BE49-F238E27FC236}">
                  <a16:creationId xmlns:a16="http://schemas.microsoft.com/office/drawing/2014/main" id="{EF5AFA98-583E-14DF-FAB8-9EC0F269F546}"/>
                </a:ext>
              </a:extLst>
            </p:cNvPr>
            <p:cNvSpPr/>
            <p:nvPr/>
          </p:nvSpPr>
          <p:spPr>
            <a:xfrm>
              <a:off x="4995256" y="2694326"/>
              <a:ext cx="2201488" cy="2201488"/>
            </a:xfrm>
            <a:prstGeom prst="blockArc">
              <a:avLst/>
            </a:prstGeom>
            <a:solidFill>
              <a:srgbClr val="0026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7" name="空心弧 6">
              <a:extLst>
                <a:ext uri="{FF2B5EF4-FFF2-40B4-BE49-F238E27FC236}">
                  <a16:creationId xmlns:a16="http://schemas.microsoft.com/office/drawing/2014/main" id="{F0AD0513-0861-0C45-E483-BE7B41401ABE}"/>
                </a:ext>
              </a:extLst>
            </p:cNvPr>
            <p:cNvSpPr/>
            <p:nvPr/>
          </p:nvSpPr>
          <p:spPr>
            <a:xfrm>
              <a:off x="8628472" y="2694326"/>
              <a:ext cx="2201488" cy="2201488"/>
            </a:xfrm>
            <a:prstGeom prst="blockArc">
              <a:avLst/>
            </a:prstGeom>
            <a:solidFill>
              <a:srgbClr val="00266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8" name="文本框 7">
              <a:extLst>
                <a:ext uri="{FF2B5EF4-FFF2-40B4-BE49-F238E27FC236}">
                  <a16:creationId xmlns:a16="http://schemas.microsoft.com/office/drawing/2014/main" id="{CBF41707-26CE-1DBB-6AD5-A588D94E942C}"/>
                </a:ext>
              </a:extLst>
            </p:cNvPr>
            <p:cNvSpPr txBox="1"/>
            <p:nvPr/>
          </p:nvSpPr>
          <p:spPr>
            <a:xfrm>
              <a:off x="2206539" y="3430384"/>
              <a:ext cx="543942" cy="558215"/>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01</a:t>
              </a:r>
              <a:endParaRPr lang="zh-CN" altLang="en-US" sz="20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89BCFD9-6E24-E50B-C713-DF10236F31BC}"/>
                </a:ext>
              </a:extLst>
            </p:cNvPr>
            <p:cNvSpPr txBox="1"/>
            <p:nvPr/>
          </p:nvSpPr>
          <p:spPr>
            <a:xfrm>
              <a:off x="5808330" y="3423508"/>
              <a:ext cx="569014" cy="400110"/>
            </a:xfrm>
            <a:prstGeom prst="rect">
              <a:avLst/>
            </a:prstGeom>
            <a:noFill/>
          </p:spPr>
          <p:txBody>
            <a:bodyPr wrap="square" rtlCol="0">
              <a:spAutoFit/>
            </a:bodyPr>
            <a:lstStyle>
              <a:defPPr>
                <a:defRPr lang="zh-CN"/>
              </a:defPPr>
              <a:lvl1pPr>
                <a:defRPr sz="2000" b="1">
                  <a:solidFill>
                    <a:srgbClr val="005CA1"/>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03</a:t>
              </a:r>
              <a:endParaRPr lang="zh-CN" altLang="en-US" dirty="0">
                <a:solidFill>
                  <a:schemeClr val="tx1"/>
                </a:solidFill>
              </a:endParaRPr>
            </a:p>
          </p:txBody>
        </p:sp>
        <p:sp>
          <p:nvSpPr>
            <p:cNvPr id="10" name="文本框 9">
              <a:extLst>
                <a:ext uri="{FF2B5EF4-FFF2-40B4-BE49-F238E27FC236}">
                  <a16:creationId xmlns:a16="http://schemas.microsoft.com/office/drawing/2014/main" id="{C233B29C-F522-37C3-8C4D-6377FA80F5E9}"/>
                </a:ext>
              </a:extLst>
            </p:cNvPr>
            <p:cNvSpPr txBox="1"/>
            <p:nvPr/>
          </p:nvSpPr>
          <p:spPr>
            <a:xfrm>
              <a:off x="9439137" y="3423508"/>
              <a:ext cx="569014" cy="400110"/>
            </a:xfrm>
            <a:prstGeom prst="rect">
              <a:avLst/>
            </a:prstGeom>
            <a:noFill/>
          </p:spPr>
          <p:txBody>
            <a:bodyPr wrap="square" rtlCol="0">
              <a:spAutoFit/>
            </a:bodyPr>
            <a:lstStyle>
              <a:defPPr>
                <a:defRPr lang="zh-CN"/>
              </a:defPPr>
              <a:lvl1pPr>
                <a:defRPr sz="2000" b="1">
                  <a:solidFill>
                    <a:srgbClr val="005CA1"/>
                  </a:solidFill>
                  <a:latin typeface="微软雅黑" panose="020B0503020204020204" pitchFamily="34" charset="-122"/>
                  <a:ea typeface="微软雅黑" panose="020B0503020204020204" pitchFamily="34" charset="-122"/>
                </a:defRPr>
              </a:lvl1pPr>
            </a:lstStyle>
            <a:p>
              <a:r>
                <a:rPr lang="en-US" altLang="zh-CN" dirty="0">
                  <a:solidFill>
                    <a:schemeClr val="tx1"/>
                  </a:solidFill>
                </a:rPr>
                <a:t>05</a:t>
              </a:r>
              <a:endParaRPr lang="zh-CN" altLang="en-US" dirty="0">
                <a:solidFill>
                  <a:schemeClr val="tx1"/>
                </a:solidFill>
              </a:endParaRPr>
            </a:p>
          </p:txBody>
        </p:sp>
        <p:sp>
          <p:nvSpPr>
            <p:cNvPr id="11" name="文本框 10">
              <a:extLst>
                <a:ext uri="{FF2B5EF4-FFF2-40B4-BE49-F238E27FC236}">
                  <a16:creationId xmlns:a16="http://schemas.microsoft.com/office/drawing/2014/main" id="{E1489E59-9FD5-25CC-CDE3-D1CA732FB51B}"/>
                </a:ext>
              </a:extLst>
            </p:cNvPr>
            <p:cNvSpPr txBox="1"/>
            <p:nvPr/>
          </p:nvSpPr>
          <p:spPr>
            <a:xfrm>
              <a:off x="4027170" y="3990993"/>
              <a:ext cx="56901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02</a:t>
              </a:r>
              <a:endParaRPr lang="zh-CN" altLang="en-US" sz="2000"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B261E03-95AE-105C-8BE5-4460BD71D2D2}"/>
                </a:ext>
              </a:extLst>
            </p:cNvPr>
            <p:cNvSpPr txBox="1"/>
            <p:nvPr/>
          </p:nvSpPr>
          <p:spPr>
            <a:xfrm>
              <a:off x="7648032" y="3990993"/>
              <a:ext cx="569014"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04</a:t>
              </a:r>
              <a:endParaRPr lang="zh-CN" altLang="en-US" sz="2000" b="1" dirty="0">
                <a:latin typeface="微软雅黑" panose="020B0503020204020204" pitchFamily="34" charset="-122"/>
                <a:ea typeface="微软雅黑" panose="020B0503020204020204" pitchFamily="34" charset="-122"/>
              </a:endParaRPr>
            </a:p>
          </p:txBody>
        </p:sp>
        <p:sp>
          <p:nvSpPr>
            <p:cNvPr id="21" name="燕尾形 29">
              <a:extLst>
                <a:ext uri="{FF2B5EF4-FFF2-40B4-BE49-F238E27FC236}">
                  <a16:creationId xmlns:a16="http://schemas.microsoft.com/office/drawing/2014/main" id="{8FB15716-71D5-55BB-CE60-FC25DCAD2991}"/>
                </a:ext>
              </a:extLst>
            </p:cNvPr>
            <p:cNvSpPr/>
            <p:nvPr/>
          </p:nvSpPr>
          <p:spPr>
            <a:xfrm rot="16200000">
              <a:off x="4111122" y="3288670"/>
              <a:ext cx="316080" cy="316080"/>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2" name="燕尾形 30">
              <a:extLst>
                <a:ext uri="{FF2B5EF4-FFF2-40B4-BE49-F238E27FC236}">
                  <a16:creationId xmlns:a16="http://schemas.microsoft.com/office/drawing/2014/main" id="{1A185B02-98E7-62D8-1083-F89DE2FA7749}"/>
                </a:ext>
              </a:extLst>
            </p:cNvPr>
            <p:cNvSpPr/>
            <p:nvPr/>
          </p:nvSpPr>
          <p:spPr>
            <a:xfrm rot="16200000">
              <a:off x="7769805" y="3288670"/>
              <a:ext cx="316080" cy="316080"/>
            </a:xfrm>
            <a:prstGeom prst="chevron">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grpSp>
        <p:nvGrpSpPr>
          <p:cNvPr id="13" name="组合 12">
            <a:extLst>
              <a:ext uri="{FF2B5EF4-FFF2-40B4-BE49-F238E27FC236}">
                <a16:creationId xmlns:a16="http://schemas.microsoft.com/office/drawing/2014/main" id="{DAE395D3-8356-EECA-3C04-E9E8FDC5D77B}"/>
              </a:ext>
            </a:extLst>
          </p:cNvPr>
          <p:cNvGrpSpPr/>
          <p:nvPr/>
        </p:nvGrpSpPr>
        <p:grpSpPr>
          <a:xfrm>
            <a:off x="567155" y="1319972"/>
            <a:ext cx="3278768" cy="1691588"/>
            <a:chOff x="648370" y="1073037"/>
            <a:chExt cx="3278768" cy="1691588"/>
          </a:xfrm>
        </p:grpSpPr>
        <p:sp>
          <p:nvSpPr>
            <p:cNvPr id="42" name="文本框 41">
              <a:extLst>
                <a:ext uri="{FF2B5EF4-FFF2-40B4-BE49-F238E27FC236}">
                  <a16:creationId xmlns:a16="http://schemas.microsoft.com/office/drawing/2014/main" id="{EE787555-2E7B-3D8A-649C-1E8CF687DFDB}"/>
                </a:ext>
              </a:extLst>
            </p:cNvPr>
            <p:cNvSpPr txBox="1"/>
            <p:nvPr/>
          </p:nvSpPr>
          <p:spPr>
            <a:xfrm>
              <a:off x="648370" y="1073037"/>
              <a:ext cx="1314775" cy="461661"/>
            </a:xfrm>
            <a:prstGeom prst="rect">
              <a:avLst/>
            </a:prstGeom>
            <a:solidFill>
              <a:srgbClr val="002664"/>
            </a:solidFill>
          </p:spPr>
          <p:txBody>
            <a:bodyPr wrap="none" lIns="91436" tIns="45718" rIns="91436" bIns="45718" rtlCol="0">
              <a:spAutoFit/>
            </a:bodyPr>
            <a:lstStyle/>
            <a:p>
              <a:r>
                <a:rPr lang="en-US" altLang="zh-CN" sz="2400" dirty="0">
                  <a:solidFill>
                    <a:schemeClr val="bg1"/>
                  </a:solidFill>
                  <a:latin typeface="+mn-ea"/>
                </a:rPr>
                <a:t>Conv2d</a:t>
              </a:r>
              <a:endParaRPr lang="zh-CN" altLang="en-US" sz="2400" dirty="0">
                <a:solidFill>
                  <a:schemeClr val="bg1"/>
                </a:solidFill>
                <a:latin typeface="+mn-ea"/>
              </a:endParaRPr>
            </a:p>
          </p:txBody>
        </p:sp>
        <p:sp>
          <p:nvSpPr>
            <p:cNvPr id="55" name="文本框 54">
              <a:extLst>
                <a:ext uri="{FF2B5EF4-FFF2-40B4-BE49-F238E27FC236}">
                  <a16:creationId xmlns:a16="http://schemas.microsoft.com/office/drawing/2014/main" id="{771AB9C1-E96C-F598-03AB-51E048FA49BC}"/>
                </a:ext>
              </a:extLst>
            </p:cNvPr>
            <p:cNvSpPr txBox="1"/>
            <p:nvPr/>
          </p:nvSpPr>
          <p:spPr>
            <a:xfrm>
              <a:off x="648370" y="1595587"/>
              <a:ext cx="3278768" cy="116903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视情况选择</a:t>
              </a:r>
              <a:r>
                <a:rPr lang="zh-CN" altLang="en-US" sz="2000" b="1" dirty="0">
                  <a:solidFill>
                    <a:schemeClr val="tx1">
                      <a:lumMod val="85000"/>
                      <a:lumOff val="15000"/>
                    </a:schemeClr>
                  </a:solidFill>
                  <a:highlight>
                    <a:srgbClr val="FFFF00"/>
                  </a:highlight>
                  <a:latin typeface="+mn-ea"/>
                </a:rPr>
                <a:t>最优计算</a:t>
              </a:r>
              <a:r>
                <a:rPr lang="zh-CN" altLang="en-US" sz="2000" dirty="0">
                  <a:solidFill>
                    <a:schemeClr val="tx1">
                      <a:lumMod val="85000"/>
                      <a:lumOff val="15000"/>
                    </a:schemeClr>
                  </a:solidFill>
                  <a:latin typeface="+mn-ea"/>
                </a:rPr>
                <a:t>路径</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en-US" altLang="zh-CN" sz="2000" b="1" dirty="0" err="1">
                  <a:solidFill>
                    <a:schemeClr val="tx1">
                      <a:lumMod val="85000"/>
                      <a:lumOff val="15000"/>
                    </a:schemeClr>
                  </a:solidFill>
                  <a:highlight>
                    <a:srgbClr val="FFFF00"/>
                  </a:highlight>
                  <a:latin typeface="+mn-ea"/>
                </a:rPr>
                <a:t>Winogard</a:t>
              </a:r>
              <a:r>
                <a:rPr lang="zh-CN" altLang="en-US" sz="2000" dirty="0">
                  <a:solidFill>
                    <a:schemeClr val="tx1">
                      <a:lumMod val="85000"/>
                      <a:lumOff val="15000"/>
                    </a:schemeClr>
                  </a:solidFill>
                  <a:latin typeface="+mn-ea"/>
                </a:rPr>
                <a:t>专项优化</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zh-CN" altLang="en-US" sz="2000" dirty="0"/>
                <a:t>双缓冲技术</a:t>
              </a:r>
              <a:endParaRPr lang="en-US" altLang="zh-CN" sz="2000" dirty="0">
                <a:solidFill>
                  <a:schemeClr val="tx1">
                    <a:lumMod val="85000"/>
                    <a:lumOff val="15000"/>
                  </a:schemeClr>
                </a:solidFill>
                <a:latin typeface="+mn-ea"/>
              </a:endParaRPr>
            </a:p>
          </p:txBody>
        </p:sp>
      </p:grpSp>
      <p:grpSp>
        <p:nvGrpSpPr>
          <p:cNvPr id="14" name="组合 13">
            <a:extLst>
              <a:ext uri="{FF2B5EF4-FFF2-40B4-BE49-F238E27FC236}">
                <a16:creationId xmlns:a16="http://schemas.microsoft.com/office/drawing/2014/main" id="{E3EE7D31-E3C6-3EDD-8690-403AE03C4DC0}"/>
              </a:ext>
            </a:extLst>
          </p:cNvPr>
          <p:cNvGrpSpPr/>
          <p:nvPr/>
        </p:nvGrpSpPr>
        <p:grpSpPr>
          <a:xfrm>
            <a:off x="4596184" y="1175490"/>
            <a:ext cx="3539242" cy="1779003"/>
            <a:chOff x="4596184" y="1175490"/>
            <a:chExt cx="3539242" cy="1779003"/>
          </a:xfrm>
        </p:grpSpPr>
        <p:sp>
          <p:nvSpPr>
            <p:cNvPr id="45" name="文本框 44">
              <a:extLst>
                <a:ext uri="{FF2B5EF4-FFF2-40B4-BE49-F238E27FC236}">
                  <a16:creationId xmlns:a16="http://schemas.microsoft.com/office/drawing/2014/main" id="{2349A775-2380-A850-690E-607D469804F3}"/>
                </a:ext>
              </a:extLst>
            </p:cNvPr>
            <p:cNvSpPr txBox="1"/>
            <p:nvPr/>
          </p:nvSpPr>
          <p:spPr>
            <a:xfrm>
              <a:off x="4596184" y="1175490"/>
              <a:ext cx="3162909" cy="461661"/>
            </a:xfrm>
            <a:prstGeom prst="rect">
              <a:avLst/>
            </a:prstGeom>
            <a:solidFill>
              <a:srgbClr val="002664"/>
            </a:solidFill>
          </p:spPr>
          <p:txBody>
            <a:bodyPr wrap="none" lIns="91436" tIns="45718" rIns="91436" bIns="45718" rtlCol="0">
              <a:spAutoFit/>
            </a:bodyPr>
            <a:lstStyle/>
            <a:p>
              <a:r>
                <a:rPr lang="en-US" altLang="zh-CN" sz="2400" dirty="0">
                  <a:solidFill>
                    <a:schemeClr val="bg1"/>
                  </a:solidFill>
                  <a:latin typeface="+mn-ea"/>
                </a:rPr>
                <a:t>Batch</a:t>
              </a:r>
              <a:r>
                <a:rPr lang="en-US" altLang="zh-CN" sz="2000" dirty="0">
                  <a:solidFill>
                    <a:schemeClr val="bg1"/>
                  </a:solidFill>
                  <a:latin typeface="+mn-ea"/>
                </a:rPr>
                <a:t> </a:t>
              </a:r>
              <a:r>
                <a:rPr lang="en-US" altLang="zh-CN" sz="2400" dirty="0">
                  <a:solidFill>
                    <a:schemeClr val="bg1"/>
                  </a:solidFill>
                  <a:latin typeface="+mn-ea"/>
                </a:rPr>
                <a:t>Normalization</a:t>
              </a:r>
              <a:endParaRPr lang="zh-CN" altLang="en-US" sz="2000" dirty="0">
                <a:solidFill>
                  <a:schemeClr val="bg1"/>
                </a:solidFill>
                <a:latin typeface="+mn-ea"/>
              </a:endParaRPr>
            </a:p>
          </p:txBody>
        </p:sp>
        <p:sp>
          <p:nvSpPr>
            <p:cNvPr id="56" name="文本框 55">
              <a:extLst>
                <a:ext uri="{FF2B5EF4-FFF2-40B4-BE49-F238E27FC236}">
                  <a16:creationId xmlns:a16="http://schemas.microsoft.com/office/drawing/2014/main" id="{CF5C3E38-585F-C3DE-DE8F-73C12150D191}"/>
                </a:ext>
              </a:extLst>
            </p:cNvPr>
            <p:cNvSpPr txBox="1"/>
            <p:nvPr/>
          </p:nvSpPr>
          <p:spPr>
            <a:xfrm>
              <a:off x="4596184" y="1785455"/>
              <a:ext cx="3539242" cy="1169038"/>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solidFill>
                    <a:schemeClr val="tx1">
                      <a:lumMod val="85000"/>
                      <a:lumOff val="15000"/>
                    </a:schemeClr>
                  </a:solidFill>
                  <a:highlight>
                    <a:srgbClr val="FFFF00"/>
                  </a:highlight>
                  <a:latin typeface="+mn-ea"/>
                </a:rPr>
                <a:t>代数变换重组</a:t>
              </a:r>
              <a:r>
                <a:rPr lang="zh-CN" altLang="en-US" sz="2000" dirty="0">
                  <a:solidFill>
                    <a:schemeClr val="tx1">
                      <a:lumMod val="85000"/>
                      <a:lumOff val="15000"/>
                    </a:schemeClr>
                  </a:solidFill>
                  <a:latin typeface="+mn-ea"/>
                </a:rPr>
                <a:t>，简化计算</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向量化访存</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网格跨步循环</a:t>
              </a:r>
              <a:endParaRPr lang="en-US" altLang="zh-CN" sz="2000" dirty="0">
                <a:solidFill>
                  <a:schemeClr val="tx1">
                    <a:lumMod val="85000"/>
                    <a:lumOff val="15000"/>
                  </a:schemeClr>
                </a:solidFill>
                <a:latin typeface="+mn-ea"/>
              </a:endParaRPr>
            </a:p>
          </p:txBody>
        </p:sp>
      </p:grpSp>
      <p:grpSp>
        <p:nvGrpSpPr>
          <p:cNvPr id="15" name="组合 14">
            <a:extLst>
              <a:ext uri="{FF2B5EF4-FFF2-40B4-BE49-F238E27FC236}">
                <a16:creationId xmlns:a16="http://schemas.microsoft.com/office/drawing/2014/main" id="{D8D1440D-FAB0-F555-C119-BA56E6250D8D}"/>
              </a:ext>
            </a:extLst>
          </p:cNvPr>
          <p:cNvGrpSpPr/>
          <p:nvPr/>
        </p:nvGrpSpPr>
        <p:grpSpPr>
          <a:xfrm>
            <a:off x="2463583" y="4983459"/>
            <a:ext cx="3898988" cy="1307831"/>
            <a:chOff x="1706852" y="5197489"/>
            <a:chExt cx="3898988" cy="1307831"/>
          </a:xfrm>
        </p:grpSpPr>
        <p:sp>
          <p:nvSpPr>
            <p:cNvPr id="54" name="文本框 53">
              <a:extLst>
                <a:ext uri="{FF2B5EF4-FFF2-40B4-BE49-F238E27FC236}">
                  <a16:creationId xmlns:a16="http://schemas.microsoft.com/office/drawing/2014/main" id="{4BBF1E98-8687-19E4-9103-1CAB2B84AC54}"/>
                </a:ext>
              </a:extLst>
            </p:cNvPr>
            <p:cNvSpPr txBox="1"/>
            <p:nvPr/>
          </p:nvSpPr>
          <p:spPr>
            <a:xfrm>
              <a:off x="1887695" y="5197489"/>
              <a:ext cx="1570743" cy="461661"/>
            </a:xfrm>
            <a:prstGeom prst="rect">
              <a:avLst/>
            </a:prstGeom>
            <a:solidFill>
              <a:srgbClr val="002664"/>
            </a:solidFill>
          </p:spPr>
          <p:txBody>
            <a:bodyPr wrap="none" lIns="91436" tIns="45718" rIns="91436" bIns="45718" rtlCol="0">
              <a:spAutoFit/>
            </a:bodyPr>
            <a:lstStyle/>
            <a:p>
              <a:r>
                <a:rPr lang="en-US" altLang="zh-CN" sz="2400" dirty="0">
                  <a:solidFill>
                    <a:schemeClr val="bg1"/>
                  </a:solidFill>
                  <a:latin typeface="+mn-ea"/>
                </a:rPr>
                <a:t>Attention</a:t>
              </a:r>
              <a:endParaRPr lang="zh-CN" altLang="en-US" sz="2400" dirty="0">
                <a:solidFill>
                  <a:schemeClr val="bg1"/>
                </a:solidFill>
                <a:latin typeface="+mn-ea"/>
              </a:endParaRPr>
            </a:p>
          </p:txBody>
        </p:sp>
        <p:sp>
          <p:nvSpPr>
            <p:cNvPr id="57" name="文本框 56">
              <a:extLst>
                <a:ext uri="{FF2B5EF4-FFF2-40B4-BE49-F238E27FC236}">
                  <a16:creationId xmlns:a16="http://schemas.microsoft.com/office/drawing/2014/main" id="{F006B417-A1D7-A6D1-0968-4EF5C6BE8E2C}"/>
                </a:ext>
              </a:extLst>
            </p:cNvPr>
            <p:cNvSpPr txBox="1"/>
            <p:nvPr/>
          </p:nvSpPr>
          <p:spPr>
            <a:xfrm>
              <a:off x="1706852" y="5705614"/>
              <a:ext cx="3898988" cy="79970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基础库函数与自实现混合编程</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en-US" altLang="zh-CN" sz="2000" dirty="0">
                  <a:solidFill>
                    <a:schemeClr val="tx1">
                      <a:lumMod val="85000"/>
                      <a:lumOff val="15000"/>
                    </a:schemeClr>
                  </a:solidFill>
                  <a:latin typeface="+mn-ea"/>
                </a:rPr>
                <a:t>Warp</a:t>
              </a:r>
              <a:r>
                <a:rPr lang="zh-CN" altLang="en-US" sz="2000" dirty="0">
                  <a:solidFill>
                    <a:schemeClr val="tx1">
                      <a:lumMod val="85000"/>
                      <a:lumOff val="15000"/>
                    </a:schemeClr>
                  </a:solidFill>
                  <a:latin typeface="+mn-ea"/>
                </a:rPr>
                <a:t>级</a:t>
              </a:r>
              <a:r>
                <a:rPr lang="zh-CN" altLang="en-US" sz="2000" b="1" dirty="0">
                  <a:solidFill>
                    <a:schemeClr val="tx1">
                      <a:lumMod val="85000"/>
                      <a:lumOff val="15000"/>
                    </a:schemeClr>
                  </a:solidFill>
                  <a:highlight>
                    <a:srgbClr val="FFFF00"/>
                  </a:highlight>
                  <a:latin typeface="+mn-ea"/>
                </a:rPr>
                <a:t>蝶式归约</a:t>
              </a:r>
              <a:endParaRPr lang="en-US" altLang="zh-CN" sz="2000" b="1" dirty="0">
                <a:solidFill>
                  <a:schemeClr val="tx1">
                    <a:lumMod val="85000"/>
                    <a:lumOff val="15000"/>
                  </a:schemeClr>
                </a:solidFill>
                <a:highlight>
                  <a:srgbClr val="FFFF00"/>
                </a:highlight>
                <a:latin typeface="+mn-ea"/>
              </a:endParaRPr>
            </a:p>
          </p:txBody>
        </p:sp>
      </p:grpSp>
      <p:grpSp>
        <p:nvGrpSpPr>
          <p:cNvPr id="17" name="组合 16">
            <a:extLst>
              <a:ext uri="{FF2B5EF4-FFF2-40B4-BE49-F238E27FC236}">
                <a16:creationId xmlns:a16="http://schemas.microsoft.com/office/drawing/2014/main" id="{A2EF62D6-F82D-89F8-A171-93A65751C052}"/>
              </a:ext>
            </a:extLst>
          </p:cNvPr>
          <p:cNvGrpSpPr/>
          <p:nvPr/>
        </p:nvGrpSpPr>
        <p:grpSpPr>
          <a:xfrm>
            <a:off x="6842107" y="4983459"/>
            <a:ext cx="3286341" cy="1362579"/>
            <a:chOff x="8053519" y="4991291"/>
            <a:chExt cx="3286341" cy="1362579"/>
          </a:xfrm>
        </p:grpSpPr>
        <p:sp>
          <p:nvSpPr>
            <p:cNvPr id="48" name="文本框 47">
              <a:extLst>
                <a:ext uri="{FF2B5EF4-FFF2-40B4-BE49-F238E27FC236}">
                  <a16:creationId xmlns:a16="http://schemas.microsoft.com/office/drawing/2014/main" id="{1A510E93-2949-3C77-C9A0-0A8F15CFD85F}"/>
                </a:ext>
              </a:extLst>
            </p:cNvPr>
            <p:cNvSpPr txBox="1"/>
            <p:nvPr/>
          </p:nvSpPr>
          <p:spPr>
            <a:xfrm>
              <a:off x="8053519" y="4991291"/>
              <a:ext cx="3286341" cy="461661"/>
            </a:xfrm>
            <a:prstGeom prst="rect">
              <a:avLst/>
            </a:prstGeom>
            <a:solidFill>
              <a:srgbClr val="002664"/>
            </a:solidFill>
          </p:spPr>
          <p:txBody>
            <a:bodyPr wrap="none" lIns="91436" tIns="45718" rIns="91436" bIns="45718" rtlCol="0">
              <a:spAutoFit/>
            </a:bodyPr>
            <a:lstStyle/>
            <a:p>
              <a:r>
                <a:rPr lang="en-US" altLang="zh-CN" sz="2400" dirty="0">
                  <a:solidFill>
                    <a:schemeClr val="bg1"/>
                  </a:solidFill>
                  <a:latin typeface="+mn-ea"/>
                </a:rPr>
                <a:t>Group Normalization</a:t>
              </a:r>
              <a:endParaRPr lang="zh-CN" altLang="en-US" sz="2400" dirty="0">
                <a:solidFill>
                  <a:schemeClr val="bg1"/>
                </a:solidFill>
                <a:latin typeface="+mn-ea"/>
              </a:endParaRPr>
            </a:p>
          </p:txBody>
        </p:sp>
        <p:sp>
          <p:nvSpPr>
            <p:cNvPr id="58" name="文本框 57">
              <a:extLst>
                <a:ext uri="{FF2B5EF4-FFF2-40B4-BE49-F238E27FC236}">
                  <a16:creationId xmlns:a16="http://schemas.microsoft.com/office/drawing/2014/main" id="{CAC310B9-C83A-1735-34FA-01CCA79A1BB7}"/>
                </a:ext>
              </a:extLst>
            </p:cNvPr>
            <p:cNvSpPr txBox="1"/>
            <p:nvPr/>
          </p:nvSpPr>
          <p:spPr>
            <a:xfrm>
              <a:off x="8053519" y="5554164"/>
              <a:ext cx="2448276" cy="79970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dirty="0"/>
                <a:t>向量化访存</a:t>
              </a:r>
              <a:endParaRPr lang="en-US" altLang="zh-CN" sz="2000" dirty="0"/>
            </a:p>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两阶段</a:t>
              </a:r>
              <a:r>
                <a:rPr lang="zh-CN" altLang="en-US" sz="2000" b="1" dirty="0">
                  <a:solidFill>
                    <a:schemeClr val="tx1">
                      <a:lumMod val="85000"/>
                      <a:lumOff val="15000"/>
                    </a:schemeClr>
                  </a:solidFill>
                  <a:highlight>
                    <a:srgbClr val="FFFF00"/>
                  </a:highlight>
                  <a:latin typeface="+mn-ea"/>
                </a:rPr>
                <a:t>蝶式归约</a:t>
              </a:r>
              <a:endParaRPr lang="en-US" altLang="zh-CN" sz="2000" b="1" dirty="0">
                <a:solidFill>
                  <a:schemeClr val="tx1">
                    <a:lumMod val="85000"/>
                    <a:lumOff val="15000"/>
                  </a:schemeClr>
                </a:solidFill>
                <a:highlight>
                  <a:srgbClr val="FFFF00"/>
                </a:highlight>
                <a:latin typeface="+mn-ea"/>
              </a:endParaRPr>
            </a:p>
          </p:txBody>
        </p:sp>
      </p:grpSp>
      <p:grpSp>
        <p:nvGrpSpPr>
          <p:cNvPr id="16" name="组合 15">
            <a:extLst>
              <a:ext uri="{FF2B5EF4-FFF2-40B4-BE49-F238E27FC236}">
                <a16:creationId xmlns:a16="http://schemas.microsoft.com/office/drawing/2014/main" id="{CEAC4761-AF16-B573-0A1E-287334ABB81F}"/>
              </a:ext>
            </a:extLst>
          </p:cNvPr>
          <p:cNvGrpSpPr/>
          <p:nvPr/>
        </p:nvGrpSpPr>
        <p:grpSpPr>
          <a:xfrm>
            <a:off x="8863377" y="1277381"/>
            <a:ext cx="2634650" cy="1732170"/>
            <a:chOff x="8990195" y="1284648"/>
            <a:chExt cx="2634650" cy="1732170"/>
          </a:xfrm>
        </p:grpSpPr>
        <p:sp>
          <p:nvSpPr>
            <p:cNvPr id="60" name="文本框 59">
              <a:extLst>
                <a:ext uri="{FF2B5EF4-FFF2-40B4-BE49-F238E27FC236}">
                  <a16:creationId xmlns:a16="http://schemas.microsoft.com/office/drawing/2014/main" id="{E0059F89-8DDF-4A45-11F1-0FFA275BE06A}"/>
                </a:ext>
              </a:extLst>
            </p:cNvPr>
            <p:cNvSpPr txBox="1"/>
            <p:nvPr/>
          </p:nvSpPr>
          <p:spPr>
            <a:xfrm>
              <a:off x="8998302" y="1842522"/>
              <a:ext cx="2626543" cy="1174296"/>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b="1" dirty="0">
                  <a:highlight>
                    <a:srgbClr val="FFFF00"/>
                  </a:highlight>
                </a:rPr>
                <a:t>向量化访存</a:t>
              </a:r>
              <a:endParaRPr lang="en-US" altLang="zh-CN" sz="2000" b="1" dirty="0">
                <a:highlight>
                  <a:srgbClr val="FFFF00"/>
                </a:highlight>
              </a:endParaRPr>
            </a:p>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rPr>
                <a:t>无分支计算</a:t>
              </a:r>
              <a:endParaRPr lang="en-US" altLang="zh-CN" sz="2000" dirty="0">
                <a:solidFill>
                  <a:schemeClr val="tx1">
                    <a:lumMod val="85000"/>
                    <a:lumOff val="15000"/>
                  </a:schemeClr>
                </a:solidFill>
              </a:endParaRPr>
            </a:p>
            <a:p>
              <a:pPr marL="285750" indent="-285750">
                <a:lnSpc>
                  <a:spcPct val="120000"/>
                </a:lnSpc>
                <a:buFont typeface="Arial" panose="020B0604020202020204" pitchFamily="34" charset="0"/>
                <a:buChar char="•"/>
              </a:pPr>
              <a:r>
                <a:rPr lang="zh-CN" altLang="en-US" sz="2000" dirty="0"/>
                <a:t>网格跨步循环</a:t>
              </a:r>
              <a:endParaRPr lang="en-US" altLang="zh-CN" sz="2000" dirty="0">
                <a:solidFill>
                  <a:schemeClr val="tx1">
                    <a:lumMod val="85000"/>
                    <a:lumOff val="15000"/>
                  </a:schemeClr>
                </a:solidFill>
              </a:endParaRPr>
            </a:p>
          </p:txBody>
        </p:sp>
        <p:sp>
          <p:nvSpPr>
            <p:cNvPr id="51" name="文本框 50">
              <a:extLst>
                <a:ext uri="{FF2B5EF4-FFF2-40B4-BE49-F238E27FC236}">
                  <a16:creationId xmlns:a16="http://schemas.microsoft.com/office/drawing/2014/main" id="{156BB27D-CC54-B4B1-2ADD-B7AFAEB119F9}"/>
                </a:ext>
              </a:extLst>
            </p:cNvPr>
            <p:cNvSpPr txBox="1"/>
            <p:nvPr/>
          </p:nvSpPr>
          <p:spPr>
            <a:xfrm>
              <a:off x="8990195" y="1284648"/>
              <a:ext cx="1823976" cy="461661"/>
            </a:xfrm>
            <a:prstGeom prst="rect">
              <a:avLst/>
            </a:prstGeom>
            <a:solidFill>
              <a:srgbClr val="002664"/>
            </a:solidFill>
          </p:spPr>
          <p:txBody>
            <a:bodyPr wrap="square" lIns="91436" tIns="45718" rIns="91436" bIns="45718" rtlCol="0">
              <a:spAutoFit/>
            </a:bodyPr>
            <a:lstStyle/>
            <a:p>
              <a:r>
                <a:rPr lang="en-US" altLang="zh-CN" sz="2400" dirty="0" err="1">
                  <a:solidFill>
                    <a:schemeClr val="bg1"/>
                  </a:solidFill>
                  <a:latin typeface="+mn-ea"/>
                </a:rPr>
                <a:t>LeakyReLU</a:t>
              </a:r>
              <a:endParaRPr lang="zh-CN" altLang="en-US" sz="2400" dirty="0">
                <a:solidFill>
                  <a:schemeClr val="bg1"/>
                </a:solidFill>
                <a:latin typeface="+mn-ea"/>
              </a:endParaRPr>
            </a:p>
          </p:txBody>
        </p:sp>
      </p:grpSp>
      <p:sp>
        <p:nvSpPr>
          <p:cNvPr id="19" name="文本框 18">
            <a:extLst>
              <a:ext uri="{FF2B5EF4-FFF2-40B4-BE49-F238E27FC236}">
                <a16:creationId xmlns:a16="http://schemas.microsoft.com/office/drawing/2014/main" id="{D378B324-199E-F01D-03F9-C58F38A379F3}"/>
              </a:ext>
            </a:extLst>
          </p:cNvPr>
          <p:cNvSpPr txBox="1"/>
          <p:nvPr/>
        </p:nvSpPr>
        <p:spPr>
          <a:xfrm>
            <a:off x="10749612"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13</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414615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solidFill>
                  <a:srgbClr val="002664"/>
                </a:solidFill>
              </a:rPr>
              <a:t>目录</a:t>
            </a:r>
          </a:p>
        </p:txBody>
      </p:sp>
      <p:grpSp>
        <p:nvGrpSpPr>
          <p:cNvPr id="23" name="组合 22"/>
          <p:cNvGrpSpPr/>
          <p:nvPr/>
        </p:nvGrpSpPr>
        <p:grpSpPr>
          <a:xfrm>
            <a:off x="2207424" y="4859424"/>
            <a:ext cx="7743656" cy="627736"/>
            <a:chOff x="1985044" y="1059584"/>
            <a:chExt cx="5038726" cy="408462"/>
          </a:xfrm>
        </p:grpSpPr>
        <p:sp>
          <p:nvSpPr>
            <p:cNvPr id="24" name="MH_Others_1"/>
            <p:cNvSpPr/>
            <p:nvPr>
              <p:custDataLst>
                <p:tags r:id="rId13"/>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5" name="MH_Entry_1">
              <a:hlinkClick r:id="rId17" action="ppaction://hlinksldjump"/>
            </p:cNvPr>
            <p:cNvSpPr/>
            <p:nvPr>
              <p:custDataLst>
                <p:tags r:id="rId14"/>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MH_Number_1">
              <a:hlinkClick r:id="rId17" action="ppaction://hlinksldjump"/>
            </p:cNvPr>
            <p:cNvSpPr/>
            <p:nvPr>
              <p:custDataLst>
                <p:tags r:id="rId15"/>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p>
          </p:txBody>
        </p:sp>
        <p:sp>
          <p:nvSpPr>
            <p:cNvPr id="27" name="文本占位符 2"/>
            <p:cNvSpPr txBox="1"/>
            <p:nvPr/>
          </p:nvSpPr>
          <p:spPr>
            <a:xfrm>
              <a:off x="2680371"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总结</a:t>
              </a:r>
            </a:p>
          </p:txBody>
        </p:sp>
      </p:grpSp>
      <p:grpSp>
        <p:nvGrpSpPr>
          <p:cNvPr id="2" name="组合 1">
            <a:extLst>
              <a:ext uri="{FF2B5EF4-FFF2-40B4-BE49-F238E27FC236}">
                <a16:creationId xmlns:a16="http://schemas.microsoft.com/office/drawing/2014/main" id="{6F5B32CE-C398-CE64-F2D0-A91DDC0DFDED}"/>
              </a:ext>
            </a:extLst>
          </p:cNvPr>
          <p:cNvGrpSpPr/>
          <p:nvPr/>
        </p:nvGrpSpPr>
        <p:grpSpPr>
          <a:xfrm>
            <a:off x="2213644" y="1480730"/>
            <a:ext cx="7743656" cy="627738"/>
            <a:chOff x="1985044" y="1059583"/>
            <a:chExt cx="5038726" cy="408463"/>
          </a:xfrm>
        </p:grpSpPr>
        <p:sp>
          <p:nvSpPr>
            <p:cNvPr id="4" name="MH_Others_1">
              <a:extLst>
                <a:ext uri="{FF2B5EF4-FFF2-40B4-BE49-F238E27FC236}">
                  <a16:creationId xmlns:a16="http://schemas.microsoft.com/office/drawing/2014/main" id="{CB860599-45E8-4A97-A3D8-33D5A10A3420}"/>
                </a:ext>
              </a:extLst>
            </p:cNvPr>
            <p:cNvSpPr/>
            <p:nvPr>
              <p:custDataLst>
                <p:tags r:id="rId10"/>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5" name="MH_Entry_1">
              <a:hlinkClick r:id="rId17" action="ppaction://hlinksldjump"/>
              <a:extLst>
                <a:ext uri="{FF2B5EF4-FFF2-40B4-BE49-F238E27FC236}">
                  <a16:creationId xmlns:a16="http://schemas.microsoft.com/office/drawing/2014/main" id="{B563C308-B9EE-D86A-8765-CEEEDB7C8345}"/>
                </a:ext>
              </a:extLst>
            </p:cNvPr>
            <p:cNvSpPr/>
            <p:nvPr>
              <p:custDataLst>
                <p:tags r:id="rId11"/>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MH_Number_1">
              <a:hlinkClick r:id="rId17" action="ppaction://hlinksldjump"/>
              <a:extLst>
                <a:ext uri="{FF2B5EF4-FFF2-40B4-BE49-F238E27FC236}">
                  <a16:creationId xmlns:a16="http://schemas.microsoft.com/office/drawing/2014/main" id="{4D33F39B-F04C-0B2D-5A50-4D4BE837AEF7}"/>
                </a:ext>
              </a:extLst>
            </p:cNvPr>
            <p:cNvSpPr/>
            <p:nvPr>
              <p:custDataLst>
                <p:tags r:id="rId12"/>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占位符 2">
              <a:extLst>
                <a:ext uri="{FF2B5EF4-FFF2-40B4-BE49-F238E27FC236}">
                  <a16:creationId xmlns:a16="http://schemas.microsoft.com/office/drawing/2014/main" id="{B05B9F87-31BA-79B6-AF24-CA7222612CC7}"/>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战队风采</a:t>
              </a:r>
            </a:p>
          </p:txBody>
        </p:sp>
      </p:grpSp>
      <p:grpSp>
        <p:nvGrpSpPr>
          <p:cNvPr id="8" name="组合 7">
            <a:extLst>
              <a:ext uri="{FF2B5EF4-FFF2-40B4-BE49-F238E27FC236}">
                <a16:creationId xmlns:a16="http://schemas.microsoft.com/office/drawing/2014/main" id="{6E43F6BD-294C-6D3F-1826-F8EE68484EB2}"/>
              </a:ext>
            </a:extLst>
          </p:cNvPr>
          <p:cNvGrpSpPr/>
          <p:nvPr/>
        </p:nvGrpSpPr>
        <p:grpSpPr>
          <a:xfrm>
            <a:off x="2198695" y="2288365"/>
            <a:ext cx="7743656" cy="627738"/>
            <a:chOff x="1985044" y="1059583"/>
            <a:chExt cx="5038726" cy="408463"/>
          </a:xfrm>
        </p:grpSpPr>
        <p:sp>
          <p:nvSpPr>
            <p:cNvPr id="9" name="MH_Others_1">
              <a:extLst>
                <a:ext uri="{FF2B5EF4-FFF2-40B4-BE49-F238E27FC236}">
                  <a16:creationId xmlns:a16="http://schemas.microsoft.com/office/drawing/2014/main" id="{3D5B45FD-EF7E-7D2C-1831-3F0DE75F2A58}"/>
                </a:ext>
              </a:extLst>
            </p:cNvPr>
            <p:cNvSpPr/>
            <p:nvPr>
              <p:custDataLst>
                <p:tags r:id="rId7"/>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0" name="MH_Entry_1">
              <a:hlinkClick r:id="rId17" action="ppaction://hlinksldjump"/>
              <a:extLst>
                <a:ext uri="{FF2B5EF4-FFF2-40B4-BE49-F238E27FC236}">
                  <a16:creationId xmlns:a16="http://schemas.microsoft.com/office/drawing/2014/main" id="{437E3961-4CC1-3459-ECC5-90828BF60B8D}"/>
                </a:ext>
              </a:extLst>
            </p:cNvPr>
            <p:cNvSpPr/>
            <p:nvPr>
              <p:custDataLst>
                <p:tags r:id="rId8"/>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MH_Number_1">
              <a:hlinkClick r:id="rId17" action="ppaction://hlinksldjump"/>
              <a:extLst>
                <a:ext uri="{FF2B5EF4-FFF2-40B4-BE49-F238E27FC236}">
                  <a16:creationId xmlns:a16="http://schemas.microsoft.com/office/drawing/2014/main" id="{AA2D4C8D-C97C-DD8C-DE6F-1C582E4001B8}"/>
                </a:ext>
              </a:extLst>
            </p:cNvPr>
            <p:cNvSpPr/>
            <p:nvPr>
              <p:custDataLst>
                <p:tags r:id="rId9"/>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占位符 2">
              <a:extLst>
                <a:ext uri="{FF2B5EF4-FFF2-40B4-BE49-F238E27FC236}">
                  <a16:creationId xmlns:a16="http://schemas.microsoft.com/office/drawing/2014/main" id="{80844140-B1DF-6F9E-2DB6-30688315C10C}"/>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技术背景介绍</a:t>
              </a:r>
            </a:p>
          </p:txBody>
        </p:sp>
      </p:grpSp>
      <p:grpSp>
        <p:nvGrpSpPr>
          <p:cNvPr id="13" name="组合 12">
            <a:extLst>
              <a:ext uri="{FF2B5EF4-FFF2-40B4-BE49-F238E27FC236}">
                <a16:creationId xmlns:a16="http://schemas.microsoft.com/office/drawing/2014/main" id="{987133F0-79C7-0F26-2904-59ABB1A8F8C3}"/>
              </a:ext>
            </a:extLst>
          </p:cNvPr>
          <p:cNvGrpSpPr/>
          <p:nvPr/>
        </p:nvGrpSpPr>
        <p:grpSpPr>
          <a:xfrm>
            <a:off x="2192475" y="3140566"/>
            <a:ext cx="7743656" cy="627738"/>
            <a:chOff x="1985044" y="1059583"/>
            <a:chExt cx="5038726" cy="408463"/>
          </a:xfrm>
        </p:grpSpPr>
        <p:sp>
          <p:nvSpPr>
            <p:cNvPr id="14" name="MH_Others_1">
              <a:extLst>
                <a:ext uri="{FF2B5EF4-FFF2-40B4-BE49-F238E27FC236}">
                  <a16:creationId xmlns:a16="http://schemas.microsoft.com/office/drawing/2014/main" id="{C36D6237-33D4-0E7F-6562-C147991A9EF0}"/>
                </a:ext>
              </a:extLst>
            </p:cNvPr>
            <p:cNvSpPr/>
            <p:nvPr>
              <p:custDataLst>
                <p:tags r:id="rId4"/>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1">
              <a:hlinkClick r:id="rId17" action="ppaction://hlinksldjump"/>
              <a:extLst>
                <a:ext uri="{FF2B5EF4-FFF2-40B4-BE49-F238E27FC236}">
                  <a16:creationId xmlns:a16="http://schemas.microsoft.com/office/drawing/2014/main" id="{6058146D-701E-DF3C-31FF-2814AD481A1E}"/>
                </a:ext>
              </a:extLst>
            </p:cNvPr>
            <p:cNvSpPr/>
            <p:nvPr>
              <p:custDataLst>
                <p:tags r:id="rId5"/>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MH_Number_1">
              <a:hlinkClick r:id="rId17" action="ppaction://hlinksldjump"/>
              <a:extLst>
                <a:ext uri="{FF2B5EF4-FFF2-40B4-BE49-F238E27FC236}">
                  <a16:creationId xmlns:a16="http://schemas.microsoft.com/office/drawing/2014/main" id="{5D6A1AEC-A81F-C5AB-57EC-7E26845868DF}"/>
                </a:ext>
              </a:extLst>
            </p:cNvPr>
            <p:cNvSpPr/>
            <p:nvPr>
              <p:custDataLst>
                <p:tags r:id="rId6"/>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占位符 2">
              <a:extLst>
                <a:ext uri="{FF2B5EF4-FFF2-40B4-BE49-F238E27FC236}">
                  <a16:creationId xmlns:a16="http://schemas.microsoft.com/office/drawing/2014/main" id="{5F8BC608-B2EA-3E47-BF98-2C1DC9EAB85C}"/>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算法及结果详细介绍</a:t>
              </a:r>
            </a:p>
          </p:txBody>
        </p:sp>
      </p:grpSp>
      <p:grpSp>
        <p:nvGrpSpPr>
          <p:cNvPr id="18" name="组合 17">
            <a:extLst>
              <a:ext uri="{FF2B5EF4-FFF2-40B4-BE49-F238E27FC236}">
                <a16:creationId xmlns:a16="http://schemas.microsoft.com/office/drawing/2014/main" id="{C2C8F336-CE9C-49B9-6CDA-F75660CCB324}"/>
              </a:ext>
            </a:extLst>
          </p:cNvPr>
          <p:cNvGrpSpPr/>
          <p:nvPr/>
        </p:nvGrpSpPr>
        <p:grpSpPr>
          <a:xfrm>
            <a:off x="2201802" y="4026973"/>
            <a:ext cx="7743656" cy="627738"/>
            <a:chOff x="1985044" y="1059583"/>
            <a:chExt cx="5038726" cy="408463"/>
          </a:xfrm>
        </p:grpSpPr>
        <p:sp>
          <p:nvSpPr>
            <p:cNvPr id="19" name="MH_Others_1">
              <a:extLst>
                <a:ext uri="{FF2B5EF4-FFF2-40B4-BE49-F238E27FC236}">
                  <a16:creationId xmlns:a16="http://schemas.microsoft.com/office/drawing/2014/main" id="{586387CE-F5A1-FBEE-AE6F-5A64930A728F}"/>
                </a:ext>
              </a:extLst>
            </p:cNvPr>
            <p:cNvSpPr/>
            <p:nvPr>
              <p:custDataLst>
                <p:tags r:id="rId1"/>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0" name="MH_Entry_1">
              <a:hlinkClick r:id="rId17" action="ppaction://hlinksldjump"/>
              <a:extLst>
                <a:ext uri="{FF2B5EF4-FFF2-40B4-BE49-F238E27FC236}">
                  <a16:creationId xmlns:a16="http://schemas.microsoft.com/office/drawing/2014/main" id="{B964C77D-3491-38DC-E328-D9213E6B6AA1}"/>
                </a:ext>
              </a:extLst>
            </p:cNvPr>
            <p:cNvSpPr/>
            <p:nvPr>
              <p:custDataLst>
                <p:tags r:id="rId2"/>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MH_Number_1">
              <a:hlinkClick r:id="rId17" action="ppaction://hlinksldjump"/>
              <a:extLst>
                <a:ext uri="{FF2B5EF4-FFF2-40B4-BE49-F238E27FC236}">
                  <a16:creationId xmlns:a16="http://schemas.microsoft.com/office/drawing/2014/main" id="{3C490A3B-3E63-E396-7B2C-70F908FDFC3B}"/>
                </a:ext>
              </a:extLst>
            </p:cNvPr>
            <p:cNvSpPr/>
            <p:nvPr>
              <p:custDataLst>
                <p:tags r:id="rId3"/>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占位符 2">
              <a:extLst>
                <a:ext uri="{FF2B5EF4-FFF2-40B4-BE49-F238E27FC236}">
                  <a16:creationId xmlns:a16="http://schemas.microsoft.com/office/drawing/2014/main" id="{FD2B0B88-EAEB-FCC2-D9EE-A3B5A1095CCB}"/>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创新性</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solidFill>
                  <a:srgbClr val="002664"/>
                </a:solidFill>
              </a:rPr>
              <a:t>目录</a:t>
            </a:r>
          </a:p>
        </p:txBody>
      </p:sp>
      <p:grpSp>
        <p:nvGrpSpPr>
          <p:cNvPr id="50" name="组合 49"/>
          <p:cNvGrpSpPr/>
          <p:nvPr/>
        </p:nvGrpSpPr>
        <p:grpSpPr>
          <a:xfrm>
            <a:off x="2213644" y="1471410"/>
            <a:ext cx="7743656" cy="627736"/>
            <a:chOff x="1985044" y="1059584"/>
            <a:chExt cx="5038726" cy="408462"/>
          </a:xfrm>
        </p:grpSpPr>
        <p:sp>
          <p:nvSpPr>
            <p:cNvPr id="30" name="MH_Others_1"/>
            <p:cNvSpPr/>
            <p:nvPr>
              <p:custDataLst>
                <p:tags r:id="rId13"/>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2" name="MH_Entry_1">
              <a:hlinkClick r:id="rId17" action="ppaction://hlinksldjump"/>
            </p:cNvPr>
            <p:cNvSpPr/>
            <p:nvPr>
              <p:custDataLst>
                <p:tags r:id="rId14"/>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MH_Number_1">
              <a:hlinkClick r:id="rId17" action="ppaction://hlinksldjump"/>
            </p:cNvPr>
            <p:cNvSpPr/>
            <p:nvPr>
              <p:custDataLst>
                <p:tags r:id="rId15"/>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p>
          </p:txBody>
        </p:sp>
        <p:sp>
          <p:nvSpPr>
            <p:cNvPr id="36" name="文本占位符 2"/>
            <p:cNvSpPr txBox="1"/>
            <p:nvPr/>
          </p:nvSpPr>
          <p:spPr>
            <a:xfrm>
              <a:off x="2680371" y="1059584"/>
              <a:ext cx="4343399" cy="408462"/>
            </a:xfrm>
            <a:prstGeom prst="rect">
              <a:avLst/>
            </a:prstGeom>
            <a:solidFill>
              <a:srgbClr val="008A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战队风采</a:t>
              </a:r>
            </a:p>
          </p:txBody>
        </p:sp>
      </p:grpSp>
      <p:grpSp>
        <p:nvGrpSpPr>
          <p:cNvPr id="68" name="组合 67"/>
          <p:cNvGrpSpPr/>
          <p:nvPr/>
        </p:nvGrpSpPr>
        <p:grpSpPr>
          <a:xfrm>
            <a:off x="2213644" y="3158148"/>
            <a:ext cx="7750006" cy="627736"/>
            <a:chOff x="1985044" y="1059584"/>
            <a:chExt cx="5042858" cy="408462"/>
          </a:xfrm>
        </p:grpSpPr>
        <p:sp>
          <p:nvSpPr>
            <p:cNvPr id="69" name="MH_Others_1"/>
            <p:cNvSpPr/>
            <p:nvPr>
              <p:custDataLst>
                <p:tags r:id="rId10"/>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70" name="MH_Entry_1">
              <a:hlinkClick r:id="rId17" action="ppaction://hlinksldjump"/>
            </p:cNvPr>
            <p:cNvSpPr/>
            <p:nvPr>
              <p:custDataLst>
                <p:tags r:id="rId11"/>
              </p:custDataLst>
            </p:nvPr>
          </p:nvSpPr>
          <p:spPr>
            <a:xfrm>
              <a:off x="2055852"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MH_Number_1">
              <a:hlinkClick r:id="rId17" action="ppaction://hlinksldjump"/>
            </p:cNvPr>
            <p:cNvSpPr/>
            <p:nvPr>
              <p:custDataLst>
                <p:tags r:id="rId12"/>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p>
          </p:txBody>
        </p:sp>
        <p:sp>
          <p:nvSpPr>
            <p:cNvPr id="72" name="文本占位符 2"/>
            <p:cNvSpPr txBox="1"/>
            <p:nvPr/>
          </p:nvSpPr>
          <p:spPr>
            <a:xfrm>
              <a:off x="2684503"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算法及结果详细介绍</a:t>
              </a:r>
            </a:p>
          </p:txBody>
        </p:sp>
      </p:grpSp>
      <p:grpSp>
        <p:nvGrpSpPr>
          <p:cNvPr id="73" name="组合 72"/>
          <p:cNvGrpSpPr/>
          <p:nvPr/>
        </p:nvGrpSpPr>
        <p:grpSpPr>
          <a:xfrm>
            <a:off x="2213644" y="4039210"/>
            <a:ext cx="7743656" cy="627736"/>
            <a:chOff x="1985044" y="1059584"/>
            <a:chExt cx="5038726" cy="408462"/>
          </a:xfrm>
        </p:grpSpPr>
        <p:sp>
          <p:nvSpPr>
            <p:cNvPr id="74" name="MH_Others_1"/>
            <p:cNvSpPr/>
            <p:nvPr>
              <p:custDataLst>
                <p:tags r:id="rId7"/>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75" name="MH_Entry_1">
              <a:hlinkClick r:id="rId17" action="ppaction://hlinksldjump"/>
            </p:cNvPr>
            <p:cNvSpPr/>
            <p:nvPr>
              <p:custDataLst>
                <p:tags r:id="rId8"/>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6" name="MH_Number_1">
              <a:hlinkClick r:id="rId17" action="ppaction://hlinksldjump"/>
            </p:cNvPr>
            <p:cNvSpPr/>
            <p:nvPr>
              <p:custDataLst>
                <p:tags r:id="rId9"/>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p>
          </p:txBody>
        </p:sp>
        <p:sp>
          <p:nvSpPr>
            <p:cNvPr id="77" name="文本占位符 2"/>
            <p:cNvSpPr txBox="1"/>
            <p:nvPr/>
          </p:nvSpPr>
          <p:spPr>
            <a:xfrm>
              <a:off x="2680371"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创新性</a:t>
              </a:r>
            </a:p>
          </p:txBody>
        </p:sp>
      </p:grpSp>
      <p:grpSp>
        <p:nvGrpSpPr>
          <p:cNvPr id="78" name="组合 77"/>
          <p:cNvGrpSpPr/>
          <p:nvPr/>
        </p:nvGrpSpPr>
        <p:grpSpPr>
          <a:xfrm>
            <a:off x="2213644" y="4980308"/>
            <a:ext cx="7743656" cy="627736"/>
            <a:chOff x="1985044" y="1059584"/>
            <a:chExt cx="5038726" cy="408462"/>
          </a:xfrm>
        </p:grpSpPr>
        <p:sp>
          <p:nvSpPr>
            <p:cNvPr id="79" name="MH_Others_1"/>
            <p:cNvSpPr/>
            <p:nvPr>
              <p:custDataLst>
                <p:tags r:id="rId4"/>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80" name="MH_Entry_1">
              <a:hlinkClick r:id="rId17" action="ppaction://hlinksldjump"/>
            </p:cNvPr>
            <p:cNvSpPr/>
            <p:nvPr>
              <p:custDataLst>
                <p:tags r:id="rId5"/>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 name="MH_Number_1">
              <a:hlinkClick r:id="rId17" action="ppaction://hlinksldjump"/>
            </p:cNvPr>
            <p:cNvSpPr/>
            <p:nvPr>
              <p:custDataLst>
                <p:tags r:id="rId6"/>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p>
          </p:txBody>
        </p:sp>
        <p:sp>
          <p:nvSpPr>
            <p:cNvPr id="82" name="文本占位符 2"/>
            <p:cNvSpPr txBox="1"/>
            <p:nvPr/>
          </p:nvSpPr>
          <p:spPr>
            <a:xfrm>
              <a:off x="2680371"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lang="zh-CN" altLang="en-US" sz="2400" b="1" dirty="0">
                  <a:solidFill>
                    <a:sysClr val="window" lastClr="FFFFFF"/>
                  </a:solidFill>
                </a:rPr>
                <a:t>总结</a:t>
              </a:r>
              <a:endPar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2207422" y="2314280"/>
            <a:ext cx="7743656" cy="627736"/>
            <a:chOff x="1985044" y="1059584"/>
            <a:chExt cx="5038726" cy="408462"/>
          </a:xfrm>
        </p:grpSpPr>
        <p:sp>
          <p:nvSpPr>
            <p:cNvPr id="24" name="MH_Others_1"/>
            <p:cNvSpPr/>
            <p:nvPr>
              <p:custDataLst>
                <p:tags r:id="rId1"/>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5" name="MH_Entry_1">
              <a:hlinkClick r:id="rId17" action="ppaction://hlinksldjump"/>
            </p:cNvPr>
            <p:cNvSpPr/>
            <p:nvPr>
              <p:custDataLst>
                <p:tags r:id="rId2"/>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MH_Number_1">
              <a:hlinkClick r:id="rId17" action="ppaction://hlinksldjump"/>
            </p:cNvPr>
            <p:cNvSpPr/>
            <p:nvPr>
              <p:custDataLst>
                <p:tags r:id="rId3"/>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p>
          </p:txBody>
        </p:sp>
        <p:sp>
          <p:nvSpPr>
            <p:cNvPr id="27" name="文本占位符 2"/>
            <p:cNvSpPr txBox="1"/>
            <p:nvPr/>
          </p:nvSpPr>
          <p:spPr>
            <a:xfrm>
              <a:off x="2680371" y="1059584"/>
              <a:ext cx="4343399" cy="408462"/>
            </a:xfrm>
            <a:prstGeom prst="rect">
              <a:avLst/>
            </a:prstGeom>
            <a:solidFill>
              <a:srgbClr val="008A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技术背景介绍</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
            <a:extLst>
              <a:ext uri="{FF2B5EF4-FFF2-40B4-BE49-F238E27FC236}">
                <a16:creationId xmlns:a16="http://schemas.microsoft.com/office/drawing/2014/main" id="{44AF2A18-F51E-C259-7119-61EFBC238A65}"/>
              </a:ext>
            </a:extLst>
          </p:cNvPr>
          <p:cNvGrpSpPr>
            <a:grpSpLocks noChangeAspect="1"/>
          </p:cNvGrpSpPr>
          <p:nvPr/>
        </p:nvGrpSpPr>
        <p:grpSpPr bwMode="auto">
          <a:xfrm>
            <a:off x="7459409" y="2879588"/>
            <a:ext cx="5338078" cy="5338078"/>
            <a:chOff x="3046" y="1366"/>
            <a:chExt cx="1588" cy="1588"/>
          </a:xfrm>
        </p:grpSpPr>
        <p:sp>
          <p:nvSpPr>
            <p:cNvPr id="43" name="AutoShape 3">
              <a:extLst>
                <a:ext uri="{FF2B5EF4-FFF2-40B4-BE49-F238E27FC236}">
                  <a16:creationId xmlns:a16="http://schemas.microsoft.com/office/drawing/2014/main" id="{A46D2912-81B8-692E-7D0F-F8544C3B37EB}"/>
                </a:ext>
              </a:extLst>
            </p:cNvPr>
            <p:cNvSpPr>
              <a:spLocks noChangeAspect="1" noChangeArrowheads="1" noTextEdit="1"/>
            </p:cNvSpPr>
            <p:nvPr/>
          </p:nvSpPr>
          <p:spPr bwMode="auto">
            <a:xfrm>
              <a:off x="3046" y="1366"/>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reeform 5">
              <a:extLst>
                <a:ext uri="{FF2B5EF4-FFF2-40B4-BE49-F238E27FC236}">
                  <a16:creationId xmlns:a16="http://schemas.microsoft.com/office/drawing/2014/main" id="{091101FF-96BB-39F3-94C6-86C1AAC05CF0}"/>
                </a:ext>
              </a:extLst>
            </p:cNvPr>
            <p:cNvSpPr/>
            <p:nvPr/>
          </p:nvSpPr>
          <p:spPr bwMode="auto">
            <a:xfrm>
              <a:off x="3108" y="2396"/>
              <a:ext cx="980" cy="560"/>
            </a:xfrm>
            <a:custGeom>
              <a:avLst/>
              <a:gdLst>
                <a:gd name="T0" fmla="*/ 0 w 980"/>
                <a:gd name="T1" fmla="*/ 105 h 560"/>
                <a:gd name="T2" fmla="*/ 980 w 980"/>
                <a:gd name="T3" fmla="*/ 560 h 560"/>
                <a:gd name="T4" fmla="*/ 980 w 980"/>
                <a:gd name="T5" fmla="*/ 451 h 560"/>
                <a:gd name="T6" fmla="*/ 0 w 980"/>
                <a:gd name="T7" fmla="*/ 0 h 560"/>
                <a:gd name="T8" fmla="*/ 0 w 980"/>
                <a:gd name="T9" fmla="*/ 105 h 560"/>
              </a:gdLst>
              <a:ahLst/>
              <a:cxnLst>
                <a:cxn ang="0">
                  <a:pos x="T0" y="T1"/>
                </a:cxn>
                <a:cxn ang="0">
                  <a:pos x="T2" y="T3"/>
                </a:cxn>
                <a:cxn ang="0">
                  <a:pos x="T4" y="T5"/>
                </a:cxn>
                <a:cxn ang="0">
                  <a:pos x="T6" y="T7"/>
                </a:cxn>
                <a:cxn ang="0">
                  <a:pos x="T8" y="T9"/>
                </a:cxn>
              </a:cxnLst>
              <a:rect l="0" t="0" r="r" b="b"/>
              <a:pathLst>
                <a:path w="980" h="560">
                  <a:moveTo>
                    <a:pt x="0" y="105"/>
                  </a:moveTo>
                  <a:lnTo>
                    <a:pt x="980" y="560"/>
                  </a:lnTo>
                  <a:lnTo>
                    <a:pt x="980" y="451"/>
                  </a:lnTo>
                  <a:lnTo>
                    <a:pt x="0" y="0"/>
                  </a:lnTo>
                  <a:lnTo>
                    <a:pt x="0" y="105"/>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6">
              <a:extLst>
                <a:ext uri="{FF2B5EF4-FFF2-40B4-BE49-F238E27FC236}">
                  <a16:creationId xmlns:a16="http://schemas.microsoft.com/office/drawing/2014/main" id="{08807DC1-B55B-0A74-BD70-96167F481FA9}"/>
                </a:ext>
              </a:extLst>
            </p:cNvPr>
            <p:cNvSpPr/>
            <p:nvPr/>
          </p:nvSpPr>
          <p:spPr bwMode="auto">
            <a:xfrm>
              <a:off x="4114" y="2365"/>
              <a:ext cx="520" cy="568"/>
            </a:xfrm>
            <a:custGeom>
              <a:avLst/>
              <a:gdLst>
                <a:gd name="T0" fmla="*/ 0 w 520"/>
                <a:gd name="T1" fmla="*/ 568 h 568"/>
                <a:gd name="T2" fmla="*/ 520 w 520"/>
                <a:gd name="T3" fmla="*/ 50 h 568"/>
                <a:gd name="T4" fmla="*/ 520 w 520"/>
                <a:gd name="T5" fmla="*/ 0 h 568"/>
                <a:gd name="T6" fmla="*/ 0 w 520"/>
                <a:gd name="T7" fmla="*/ 518 h 568"/>
                <a:gd name="T8" fmla="*/ 0 w 520"/>
                <a:gd name="T9" fmla="*/ 568 h 568"/>
              </a:gdLst>
              <a:ahLst/>
              <a:cxnLst>
                <a:cxn ang="0">
                  <a:pos x="T0" y="T1"/>
                </a:cxn>
                <a:cxn ang="0">
                  <a:pos x="T2" y="T3"/>
                </a:cxn>
                <a:cxn ang="0">
                  <a:pos x="T4" y="T5"/>
                </a:cxn>
                <a:cxn ang="0">
                  <a:pos x="T6" y="T7"/>
                </a:cxn>
                <a:cxn ang="0">
                  <a:pos x="T8" y="T9"/>
                </a:cxn>
              </a:cxnLst>
              <a:rect l="0" t="0" r="r" b="b"/>
              <a:pathLst>
                <a:path w="520" h="568">
                  <a:moveTo>
                    <a:pt x="0" y="568"/>
                  </a:moveTo>
                  <a:lnTo>
                    <a:pt x="520" y="50"/>
                  </a:lnTo>
                  <a:lnTo>
                    <a:pt x="520" y="0"/>
                  </a:lnTo>
                  <a:lnTo>
                    <a:pt x="0" y="518"/>
                  </a:lnTo>
                  <a:lnTo>
                    <a:pt x="0" y="568"/>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
              <a:extLst>
                <a:ext uri="{FF2B5EF4-FFF2-40B4-BE49-F238E27FC236}">
                  <a16:creationId xmlns:a16="http://schemas.microsoft.com/office/drawing/2014/main" id="{9AAF66F6-DE23-DD76-85E3-1422CB6FCE30}"/>
                </a:ext>
              </a:extLst>
            </p:cNvPr>
            <p:cNvSpPr/>
            <p:nvPr/>
          </p:nvSpPr>
          <p:spPr bwMode="auto">
            <a:xfrm>
              <a:off x="3046" y="2152"/>
              <a:ext cx="973" cy="555"/>
            </a:xfrm>
            <a:custGeom>
              <a:avLst/>
              <a:gdLst>
                <a:gd name="T0" fmla="*/ 0 w 973"/>
                <a:gd name="T1" fmla="*/ 0 h 555"/>
                <a:gd name="T2" fmla="*/ 0 w 973"/>
                <a:gd name="T3" fmla="*/ 104 h 555"/>
                <a:gd name="T4" fmla="*/ 973 w 973"/>
                <a:gd name="T5" fmla="*/ 555 h 555"/>
                <a:gd name="T6" fmla="*/ 973 w 973"/>
                <a:gd name="T7" fmla="*/ 448 h 555"/>
                <a:gd name="T8" fmla="*/ 0 w 973"/>
                <a:gd name="T9" fmla="*/ 0 h 555"/>
              </a:gdLst>
              <a:ahLst/>
              <a:cxnLst>
                <a:cxn ang="0">
                  <a:pos x="T0" y="T1"/>
                </a:cxn>
                <a:cxn ang="0">
                  <a:pos x="T2" y="T3"/>
                </a:cxn>
                <a:cxn ang="0">
                  <a:pos x="T4" y="T5"/>
                </a:cxn>
                <a:cxn ang="0">
                  <a:pos x="T6" y="T7"/>
                </a:cxn>
                <a:cxn ang="0">
                  <a:pos x="T8" y="T9"/>
                </a:cxn>
              </a:cxnLst>
              <a:rect l="0" t="0" r="r" b="b"/>
              <a:pathLst>
                <a:path w="973" h="555">
                  <a:moveTo>
                    <a:pt x="0" y="0"/>
                  </a:moveTo>
                  <a:lnTo>
                    <a:pt x="0" y="104"/>
                  </a:lnTo>
                  <a:lnTo>
                    <a:pt x="973" y="555"/>
                  </a:lnTo>
                  <a:lnTo>
                    <a:pt x="973" y="448"/>
                  </a:lnTo>
                  <a:lnTo>
                    <a:pt x="0" y="0"/>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7" name="Freeform 8">
              <a:extLst>
                <a:ext uri="{FF2B5EF4-FFF2-40B4-BE49-F238E27FC236}">
                  <a16:creationId xmlns:a16="http://schemas.microsoft.com/office/drawing/2014/main" id="{8F133F27-413B-2DAF-D5EC-3F22E337261B}"/>
                </a:ext>
              </a:extLst>
            </p:cNvPr>
            <p:cNvSpPr/>
            <p:nvPr/>
          </p:nvSpPr>
          <p:spPr bwMode="auto">
            <a:xfrm>
              <a:off x="3046" y="1838"/>
              <a:ext cx="1590" cy="743"/>
            </a:xfrm>
            <a:custGeom>
              <a:avLst/>
              <a:gdLst>
                <a:gd name="T0" fmla="*/ 995 w 1590"/>
                <a:gd name="T1" fmla="*/ 743 h 743"/>
                <a:gd name="T2" fmla="*/ 1522 w 1590"/>
                <a:gd name="T3" fmla="*/ 228 h 743"/>
                <a:gd name="T4" fmla="*/ 1443 w 1590"/>
                <a:gd name="T5" fmla="*/ 195 h 743"/>
                <a:gd name="T6" fmla="*/ 1590 w 1590"/>
                <a:gd name="T7" fmla="*/ 48 h 743"/>
                <a:gd name="T8" fmla="*/ 1590 w 1590"/>
                <a:gd name="T9" fmla="*/ 0 h 743"/>
                <a:gd name="T10" fmla="*/ 1068 w 1590"/>
                <a:gd name="T11" fmla="*/ 520 h 743"/>
                <a:gd name="T12" fmla="*/ 1068 w 1590"/>
                <a:gd name="T13" fmla="*/ 558 h 743"/>
                <a:gd name="T14" fmla="*/ 1044 w 1590"/>
                <a:gd name="T15" fmla="*/ 580 h 743"/>
                <a:gd name="T16" fmla="*/ 1044 w 1590"/>
                <a:gd name="T17" fmla="*/ 482 h 743"/>
                <a:gd name="T18" fmla="*/ 64 w 1590"/>
                <a:gd name="T19" fmla="*/ 31 h 743"/>
                <a:gd name="T20" fmla="*/ 64 w 1590"/>
                <a:gd name="T21" fmla="*/ 136 h 743"/>
                <a:gd name="T22" fmla="*/ 130 w 1590"/>
                <a:gd name="T23" fmla="*/ 169 h 743"/>
                <a:gd name="T24" fmla="*/ 0 w 1590"/>
                <a:gd name="T25" fmla="*/ 288 h 743"/>
                <a:gd name="T26" fmla="*/ 995 w 1590"/>
                <a:gd name="T27" fmla="*/ 7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0" h="743">
                  <a:moveTo>
                    <a:pt x="995" y="743"/>
                  </a:moveTo>
                  <a:lnTo>
                    <a:pt x="1522" y="228"/>
                  </a:lnTo>
                  <a:lnTo>
                    <a:pt x="1443" y="195"/>
                  </a:lnTo>
                  <a:lnTo>
                    <a:pt x="1590" y="48"/>
                  </a:lnTo>
                  <a:lnTo>
                    <a:pt x="1590" y="0"/>
                  </a:lnTo>
                  <a:lnTo>
                    <a:pt x="1068" y="520"/>
                  </a:lnTo>
                  <a:lnTo>
                    <a:pt x="1068" y="558"/>
                  </a:lnTo>
                  <a:lnTo>
                    <a:pt x="1044" y="580"/>
                  </a:lnTo>
                  <a:lnTo>
                    <a:pt x="1044" y="482"/>
                  </a:lnTo>
                  <a:lnTo>
                    <a:pt x="64" y="31"/>
                  </a:lnTo>
                  <a:lnTo>
                    <a:pt x="64" y="136"/>
                  </a:lnTo>
                  <a:lnTo>
                    <a:pt x="130" y="169"/>
                  </a:lnTo>
                  <a:lnTo>
                    <a:pt x="0" y="288"/>
                  </a:lnTo>
                  <a:lnTo>
                    <a:pt x="995" y="743"/>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9">
              <a:extLst>
                <a:ext uri="{FF2B5EF4-FFF2-40B4-BE49-F238E27FC236}">
                  <a16:creationId xmlns:a16="http://schemas.microsoft.com/office/drawing/2014/main" id="{D0EC33FF-32C6-C361-1107-C7BED075DF2C}"/>
                </a:ext>
              </a:extLst>
            </p:cNvPr>
            <p:cNvSpPr>
              <a:spLocks noEditPoints="1"/>
            </p:cNvSpPr>
            <p:nvPr/>
          </p:nvSpPr>
          <p:spPr bwMode="auto">
            <a:xfrm>
              <a:off x="3110" y="1368"/>
              <a:ext cx="1524" cy="928"/>
            </a:xfrm>
            <a:custGeom>
              <a:avLst/>
              <a:gdLst>
                <a:gd name="T0" fmla="*/ 1524 w 1524"/>
                <a:gd name="T1" fmla="*/ 416 h 928"/>
                <a:gd name="T2" fmla="*/ 529 w 1524"/>
                <a:gd name="T3" fmla="*/ 0 h 928"/>
                <a:gd name="T4" fmla="*/ 0 w 1524"/>
                <a:gd name="T5" fmla="*/ 475 h 928"/>
                <a:gd name="T6" fmla="*/ 995 w 1524"/>
                <a:gd name="T7" fmla="*/ 928 h 928"/>
                <a:gd name="T8" fmla="*/ 1524 w 1524"/>
                <a:gd name="T9" fmla="*/ 416 h 928"/>
                <a:gd name="T10" fmla="*/ 484 w 1524"/>
                <a:gd name="T11" fmla="*/ 492 h 928"/>
                <a:gd name="T12" fmla="*/ 266 w 1524"/>
                <a:gd name="T13" fmla="*/ 397 h 928"/>
                <a:gd name="T14" fmla="*/ 501 w 1524"/>
                <a:gd name="T15" fmla="*/ 195 h 928"/>
                <a:gd name="T16" fmla="*/ 705 w 1524"/>
                <a:gd name="T17" fmla="*/ 278 h 928"/>
                <a:gd name="T18" fmla="*/ 484 w 1524"/>
                <a:gd name="T19" fmla="*/ 49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4" h="928">
                  <a:moveTo>
                    <a:pt x="1524" y="416"/>
                  </a:moveTo>
                  <a:lnTo>
                    <a:pt x="529" y="0"/>
                  </a:lnTo>
                  <a:lnTo>
                    <a:pt x="0" y="475"/>
                  </a:lnTo>
                  <a:lnTo>
                    <a:pt x="995" y="928"/>
                  </a:lnTo>
                  <a:lnTo>
                    <a:pt x="1524" y="416"/>
                  </a:lnTo>
                  <a:close/>
                  <a:moveTo>
                    <a:pt x="484" y="492"/>
                  </a:moveTo>
                  <a:lnTo>
                    <a:pt x="266" y="397"/>
                  </a:lnTo>
                  <a:lnTo>
                    <a:pt x="501" y="195"/>
                  </a:lnTo>
                  <a:lnTo>
                    <a:pt x="705" y="278"/>
                  </a:lnTo>
                  <a:lnTo>
                    <a:pt x="484" y="492"/>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0">
              <a:extLst>
                <a:ext uri="{FF2B5EF4-FFF2-40B4-BE49-F238E27FC236}">
                  <a16:creationId xmlns:a16="http://schemas.microsoft.com/office/drawing/2014/main" id="{666A0609-FA4D-6D8F-7776-A314AFBB351A}"/>
                </a:ext>
              </a:extLst>
            </p:cNvPr>
            <p:cNvSpPr/>
            <p:nvPr/>
          </p:nvSpPr>
          <p:spPr bwMode="auto">
            <a:xfrm>
              <a:off x="4043" y="2109"/>
              <a:ext cx="529" cy="577"/>
            </a:xfrm>
            <a:custGeom>
              <a:avLst/>
              <a:gdLst>
                <a:gd name="T0" fmla="*/ 0 w 529"/>
                <a:gd name="T1" fmla="*/ 577 h 577"/>
                <a:gd name="T2" fmla="*/ 529 w 529"/>
                <a:gd name="T3" fmla="*/ 50 h 577"/>
                <a:gd name="T4" fmla="*/ 529 w 529"/>
                <a:gd name="T5" fmla="*/ 0 h 577"/>
                <a:gd name="T6" fmla="*/ 0 w 529"/>
                <a:gd name="T7" fmla="*/ 527 h 577"/>
                <a:gd name="T8" fmla="*/ 0 w 529"/>
                <a:gd name="T9" fmla="*/ 577 h 577"/>
              </a:gdLst>
              <a:ahLst/>
              <a:cxnLst>
                <a:cxn ang="0">
                  <a:pos x="T0" y="T1"/>
                </a:cxn>
                <a:cxn ang="0">
                  <a:pos x="T2" y="T3"/>
                </a:cxn>
                <a:cxn ang="0">
                  <a:pos x="T4" y="T5"/>
                </a:cxn>
                <a:cxn ang="0">
                  <a:pos x="T6" y="T7"/>
                </a:cxn>
                <a:cxn ang="0">
                  <a:pos x="T8" y="T9"/>
                </a:cxn>
              </a:cxnLst>
              <a:rect l="0" t="0" r="r" b="b"/>
              <a:pathLst>
                <a:path w="529" h="577">
                  <a:moveTo>
                    <a:pt x="0" y="577"/>
                  </a:moveTo>
                  <a:lnTo>
                    <a:pt x="529" y="50"/>
                  </a:lnTo>
                  <a:lnTo>
                    <a:pt x="529" y="0"/>
                  </a:lnTo>
                  <a:lnTo>
                    <a:pt x="0" y="527"/>
                  </a:lnTo>
                  <a:lnTo>
                    <a:pt x="0" y="577"/>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1">
              <a:extLst>
                <a:ext uri="{FF2B5EF4-FFF2-40B4-BE49-F238E27FC236}">
                  <a16:creationId xmlns:a16="http://schemas.microsoft.com/office/drawing/2014/main" id="{04A485B4-0152-F091-E5F0-EB1CF7ED7DC4}"/>
                </a:ext>
              </a:extLst>
            </p:cNvPr>
            <p:cNvSpPr/>
            <p:nvPr/>
          </p:nvSpPr>
          <p:spPr bwMode="auto">
            <a:xfrm>
              <a:off x="3108" y="2242"/>
              <a:ext cx="1524" cy="584"/>
            </a:xfrm>
            <a:custGeom>
              <a:avLst/>
              <a:gdLst>
                <a:gd name="T0" fmla="*/ 1379 w 1524"/>
                <a:gd name="T1" fmla="*/ 0 h 584"/>
                <a:gd name="T2" fmla="*/ 935 w 1524"/>
                <a:gd name="T3" fmla="*/ 444 h 584"/>
                <a:gd name="T4" fmla="*/ 935 w 1524"/>
                <a:gd name="T5" fmla="*/ 444 h 584"/>
                <a:gd name="T6" fmla="*/ 911 w 1524"/>
                <a:gd name="T7" fmla="*/ 465 h 584"/>
                <a:gd name="T8" fmla="*/ 64 w 1524"/>
                <a:gd name="T9" fmla="*/ 73 h 584"/>
                <a:gd name="T10" fmla="*/ 0 w 1524"/>
                <a:gd name="T11" fmla="*/ 128 h 584"/>
                <a:gd name="T12" fmla="*/ 994 w 1524"/>
                <a:gd name="T13" fmla="*/ 584 h 584"/>
                <a:gd name="T14" fmla="*/ 1524 w 1524"/>
                <a:gd name="T15" fmla="*/ 69 h 584"/>
                <a:gd name="T16" fmla="*/ 1379 w 1524"/>
                <a:gd name="T1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4" h="584">
                  <a:moveTo>
                    <a:pt x="1379" y="0"/>
                  </a:moveTo>
                  <a:lnTo>
                    <a:pt x="935" y="444"/>
                  </a:lnTo>
                  <a:lnTo>
                    <a:pt x="935" y="444"/>
                  </a:lnTo>
                  <a:lnTo>
                    <a:pt x="911" y="465"/>
                  </a:lnTo>
                  <a:lnTo>
                    <a:pt x="64" y="73"/>
                  </a:lnTo>
                  <a:lnTo>
                    <a:pt x="0" y="128"/>
                  </a:lnTo>
                  <a:lnTo>
                    <a:pt x="994" y="584"/>
                  </a:lnTo>
                  <a:lnTo>
                    <a:pt x="1524" y="69"/>
                  </a:lnTo>
                  <a:lnTo>
                    <a:pt x="1379" y="0"/>
                  </a:lnTo>
                  <a:close/>
                </a:path>
              </a:pathLst>
            </a:custGeom>
            <a:solidFill>
              <a:srgbClr val="D9D9D9">
                <a:alpha val="5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文本占位符 2"/>
          <p:cNvSpPr>
            <a:spLocks noGrp="1"/>
          </p:cNvSpPr>
          <p:nvPr>
            <p:ph type="body" sz="quarter" idx="13"/>
          </p:nvPr>
        </p:nvSpPr>
        <p:spPr/>
        <p:txBody>
          <a:bodyPr/>
          <a:lstStyle/>
          <a:p>
            <a:r>
              <a:rPr kumimoji="1" lang="zh-CN" altLang="en-US" dirty="0">
                <a:solidFill>
                  <a:srgbClr val="002664"/>
                </a:solidFill>
              </a:rPr>
              <a:t>总结</a:t>
            </a:r>
          </a:p>
        </p:txBody>
      </p:sp>
      <p:sp>
        <p:nvSpPr>
          <p:cNvPr id="31" name="文本框 30">
            <a:extLst>
              <a:ext uri="{FF2B5EF4-FFF2-40B4-BE49-F238E27FC236}">
                <a16:creationId xmlns:a16="http://schemas.microsoft.com/office/drawing/2014/main" id="{7CBCBB09-32D4-0080-093B-681E1871959E}"/>
              </a:ext>
            </a:extLst>
          </p:cNvPr>
          <p:cNvSpPr txBox="1"/>
          <p:nvPr/>
        </p:nvSpPr>
        <p:spPr>
          <a:xfrm>
            <a:off x="1115170" y="1924678"/>
            <a:ext cx="3198313" cy="1169038"/>
          </a:xfrm>
          <a:prstGeom prst="rect">
            <a:avLst/>
          </a:prstGeom>
          <a:noFill/>
        </p:spPr>
        <p:txBody>
          <a:bodyPr wrap="square">
            <a:spAutoFit/>
          </a:bodyPr>
          <a:lstStyle/>
          <a:p>
            <a:pPr>
              <a:lnSpc>
                <a:spcPct val="120000"/>
              </a:lnSpc>
            </a:pPr>
            <a:r>
              <a:rPr lang="zh-CN" altLang="en-US" sz="2000" dirty="0">
                <a:solidFill>
                  <a:schemeClr val="tx1">
                    <a:lumMod val="85000"/>
                    <a:lumOff val="15000"/>
                  </a:schemeClr>
                </a:solidFill>
                <a:latin typeface="+mn-ea"/>
              </a:rPr>
              <a:t>综合运用</a:t>
            </a:r>
            <a:r>
              <a:rPr lang="zh-CN" altLang="en-US" sz="2000" b="1" dirty="0">
                <a:solidFill>
                  <a:schemeClr val="tx1">
                    <a:lumMod val="85000"/>
                    <a:lumOff val="15000"/>
                  </a:schemeClr>
                </a:solidFill>
                <a:highlight>
                  <a:srgbClr val="FFFF00"/>
                </a:highlight>
                <a:latin typeface="+mn-ea"/>
              </a:rPr>
              <a:t>混合算法</a:t>
            </a:r>
            <a:r>
              <a:rPr lang="zh-CN" altLang="en-US" sz="2000" dirty="0">
                <a:solidFill>
                  <a:schemeClr val="tx1">
                    <a:lumMod val="85000"/>
                    <a:lumOff val="15000"/>
                  </a:schemeClr>
                </a:solidFill>
                <a:latin typeface="+mn-ea"/>
              </a:rPr>
              <a:t>、</a:t>
            </a:r>
            <a:r>
              <a:rPr lang="zh-CN" altLang="en-US" sz="2000" b="1" dirty="0">
                <a:solidFill>
                  <a:schemeClr val="tx1">
                    <a:lumMod val="85000"/>
                    <a:lumOff val="15000"/>
                  </a:schemeClr>
                </a:solidFill>
                <a:highlight>
                  <a:srgbClr val="FFFF00"/>
                </a:highlight>
                <a:latin typeface="+mn-ea"/>
              </a:rPr>
              <a:t>计算重组</a:t>
            </a:r>
            <a:r>
              <a:rPr lang="zh-CN" altLang="en-US" sz="2000" dirty="0">
                <a:solidFill>
                  <a:schemeClr val="tx1">
                    <a:lumMod val="85000"/>
                    <a:lumOff val="15000"/>
                  </a:schemeClr>
                </a:solidFill>
                <a:latin typeface="+mn-ea"/>
              </a:rPr>
              <a:t>、</a:t>
            </a:r>
            <a:r>
              <a:rPr lang="en-US" altLang="zh-CN" sz="2000" b="1" dirty="0">
                <a:solidFill>
                  <a:schemeClr val="tx1">
                    <a:lumMod val="85000"/>
                    <a:lumOff val="15000"/>
                  </a:schemeClr>
                </a:solidFill>
                <a:highlight>
                  <a:srgbClr val="FFFF00"/>
                </a:highlight>
                <a:latin typeface="+mn-ea"/>
              </a:rPr>
              <a:t>Warp</a:t>
            </a:r>
            <a:r>
              <a:rPr lang="zh-CN" altLang="en-US" sz="2000" b="1" dirty="0">
                <a:solidFill>
                  <a:schemeClr val="tx1">
                    <a:lumMod val="85000"/>
                    <a:lumOff val="15000"/>
                  </a:schemeClr>
                </a:solidFill>
                <a:highlight>
                  <a:srgbClr val="FFFF00"/>
                </a:highlight>
                <a:latin typeface="+mn-ea"/>
              </a:rPr>
              <a:t>级规约</a:t>
            </a:r>
            <a:r>
              <a:rPr lang="zh-CN" altLang="en-US" sz="2000" dirty="0">
                <a:solidFill>
                  <a:schemeClr val="tx1">
                    <a:lumMod val="85000"/>
                    <a:lumOff val="15000"/>
                  </a:schemeClr>
                </a:solidFill>
                <a:latin typeface="+mn-ea"/>
              </a:rPr>
              <a:t>与</a:t>
            </a:r>
            <a:r>
              <a:rPr lang="zh-CN" altLang="en-US" sz="2000" b="1" dirty="0">
                <a:solidFill>
                  <a:schemeClr val="tx1">
                    <a:lumMod val="85000"/>
                    <a:lumOff val="15000"/>
                  </a:schemeClr>
                </a:solidFill>
                <a:highlight>
                  <a:srgbClr val="FFFF00"/>
                </a:highlight>
                <a:latin typeface="+mn-ea"/>
              </a:rPr>
              <a:t>向量化</a:t>
            </a:r>
            <a:r>
              <a:rPr lang="zh-CN" altLang="en-US" sz="2000" dirty="0">
                <a:solidFill>
                  <a:schemeClr val="tx1">
                    <a:lumMod val="85000"/>
                    <a:lumOff val="15000"/>
                  </a:schemeClr>
                </a:solidFill>
                <a:latin typeface="+mn-ea"/>
              </a:rPr>
              <a:t>等底层优化策略</a:t>
            </a:r>
            <a:endParaRPr lang="en-US" altLang="zh-CN" sz="2000" dirty="0">
              <a:solidFill>
                <a:schemeClr val="tx1">
                  <a:lumMod val="85000"/>
                  <a:lumOff val="15000"/>
                </a:schemeClr>
              </a:solidFill>
              <a:latin typeface="+mn-ea"/>
            </a:endParaRPr>
          </a:p>
        </p:txBody>
      </p:sp>
      <p:sp>
        <p:nvSpPr>
          <p:cNvPr id="32" name="文本框 31">
            <a:extLst>
              <a:ext uri="{FF2B5EF4-FFF2-40B4-BE49-F238E27FC236}">
                <a16:creationId xmlns:a16="http://schemas.microsoft.com/office/drawing/2014/main" id="{C63E5BB8-E7A0-4FE7-5B26-2CAD92E8AC62}"/>
              </a:ext>
            </a:extLst>
          </p:cNvPr>
          <p:cNvSpPr txBox="1"/>
          <p:nvPr/>
        </p:nvSpPr>
        <p:spPr>
          <a:xfrm>
            <a:off x="1208821" y="1338787"/>
            <a:ext cx="700207" cy="400105"/>
          </a:xfrm>
          <a:prstGeom prst="rect">
            <a:avLst/>
          </a:prstGeom>
          <a:solidFill>
            <a:srgbClr val="002664"/>
          </a:solidFill>
        </p:spPr>
        <p:txBody>
          <a:bodyPr wrap="none" lIns="91436" tIns="45718" rIns="91436" bIns="45718" rtlCol="0">
            <a:spAutoFit/>
          </a:bodyPr>
          <a:lstStyle/>
          <a:p>
            <a:r>
              <a:rPr lang="zh-CN" altLang="en-US" sz="2000" dirty="0">
                <a:solidFill>
                  <a:schemeClr val="bg1"/>
                </a:solidFill>
                <a:latin typeface="+mn-ea"/>
              </a:rPr>
              <a:t>方法</a:t>
            </a:r>
          </a:p>
        </p:txBody>
      </p:sp>
      <p:sp>
        <p:nvSpPr>
          <p:cNvPr id="33" name="文本框 32">
            <a:extLst>
              <a:ext uri="{FF2B5EF4-FFF2-40B4-BE49-F238E27FC236}">
                <a16:creationId xmlns:a16="http://schemas.microsoft.com/office/drawing/2014/main" id="{F721EC7E-08AF-4347-6382-D35946650689}"/>
              </a:ext>
            </a:extLst>
          </p:cNvPr>
          <p:cNvSpPr txBox="1"/>
          <p:nvPr/>
        </p:nvSpPr>
        <p:spPr>
          <a:xfrm>
            <a:off x="8290339" y="1432890"/>
            <a:ext cx="700207" cy="400105"/>
          </a:xfrm>
          <a:prstGeom prst="rect">
            <a:avLst/>
          </a:prstGeom>
          <a:solidFill>
            <a:srgbClr val="002664"/>
          </a:solidFill>
        </p:spPr>
        <p:txBody>
          <a:bodyPr wrap="none" lIns="91436" tIns="45718" rIns="91436" bIns="45718" rtlCol="0">
            <a:spAutoFit/>
          </a:bodyPr>
          <a:lstStyle/>
          <a:p>
            <a:r>
              <a:rPr lang="zh-CN" altLang="en-US" sz="2000" dirty="0">
                <a:solidFill>
                  <a:schemeClr val="bg1"/>
                </a:solidFill>
                <a:latin typeface="+mn-ea"/>
              </a:rPr>
              <a:t>结果</a:t>
            </a:r>
          </a:p>
        </p:txBody>
      </p:sp>
      <p:sp>
        <p:nvSpPr>
          <p:cNvPr id="34" name="文本框 33">
            <a:extLst>
              <a:ext uri="{FF2B5EF4-FFF2-40B4-BE49-F238E27FC236}">
                <a16:creationId xmlns:a16="http://schemas.microsoft.com/office/drawing/2014/main" id="{9A4AAC92-D81B-56E5-2C33-6779092FDD30}"/>
              </a:ext>
            </a:extLst>
          </p:cNvPr>
          <p:cNvSpPr txBox="1"/>
          <p:nvPr/>
        </p:nvSpPr>
        <p:spPr>
          <a:xfrm>
            <a:off x="8181654" y="2048479"/>
            <a:ext cx="3251635" cy="799706"/>
          </a:xfrm>
          <a:prstGeom prst="rect">
            <a:avLst/>
          </a:prstGeom>
          <a:noFill/>
        </p:spPr>
        <p:txBody>
          <a:bodyPr wrap="square">
            <a:spAutoFit/>
          </a:bodyPr>
          <a:lstStyle/>
          <a:p>
            <a:pPr>
              <a:lnSpc>
                <a:spcPct val="120000"/>
              </a:lnSpc>
            </a:pPr>
            <a:r>
              <a:rPr lang="zh-CN" altLang="en-US" sz="2000" dirty="0">
                <a:solidFill>
                  <a:schemeClr val="tx1">
                    <a:lumMod val="85000"/>
                    <a:lumOff val="15000"/>
                  </a:schemeClr>
                </a:solidFill>
                <a:latin typeface="+mn-ea"/>
              </a:rPr>
              <a:t>成功将五个算子的性能提升到了</a:t>
            </a:r>
            <a:r>
              <a:rPr lang="zh-CN" altLang="en-US" sz="2000" b="1" dirty="0">
                <a:solidFill>
                  <a:schemeClr val="tx1">
                    <a:lumMod val="85000"/>
                    <a:lumOff val="15000"/>
                  </a:schemeClr>
                </a:solidFill>
                <a:highlight>
                  <a:srgbClr val="FFFF00"/>
                </a:highlight>
                <a:latin typeface="+mn-ea"/>
              </a:rPr>
              <a:t>最高近</a:t>
            </a:r>
            <a:r>
              <a:rPr lang="en-US" altLang="zh-CN" sz="2000" b="1" dirty="0">
                <a:solidFill>
                  <a:schemeClr val="tx1">
                    <a:lumMod val="85000"/>
                    <a:lumOff val="15000"/>
                  </a:schemeClr>
                </a:solidFill>
                <a:highlight>
                  <a:srgbClr val="FFFF00"/>
                </a:highlight>
                <a:latin typeface="+mn-ea"/>
              </a:rPr>
              <a:t>39</a:t>
            </a:r>
            <a:r>
              <a:rPr lang="zh-CN" altLang="en-US" sz="2000" b="1" dirty="0">
                <a:solidFill>
                  <a:schemeClr val="tx1">
                    <a:lumMod val="85000"/>
                    <a:lumOff val="15000"/>
                  </a:schemeClr>
                </a:solidFill>
                <a:highlight>
                  <a:srgbClr val="FFFF00"/>
                </a:highlight>
                <a:latin typeface="+mn-ea"/>
              </a:rPr>
              <a:t>倍</a:t>
            </a:r>
            <a:r>
              <a:rPr lang="zh-CN" altLang="en-US" sz="2000" dirty="0">
                <a:solidFill>
                  <a:schemeClr val="tx1">
                    <a:lumMod val="85000"/>
                    <a:lumOff val="15000"/>
                  </a:schemeClr>
                </a:solidFill>
                <a:latin typeface="+mn-ea"/>
              </a:rPr>
              <a:t>的加速比</a:t>
            </a:r>
            <a:endParaRPr lang="en-US" altLang="zh-CN" sz="2000" dirty="0">
              <a:solidFill>
                <a:schemeClr val="tx1">
                  <a:lumMod val="85000"/>
                  <a:lumOff val="15000"/>
                </a:schemeClr>
              </a:solidFill>
              <a:latin typeface="+mn-ea"/>
            </a:endParaRPr>
          </a:p>
        </p:txBody>
      </p:sp>
      <p:sp>
        <p:nvSpPr>
          <p:cNvPr id="35" name="文本框 34">
            <a:extLst>
              <a:ext uri="{FF2B5EF4-FFF2-40B4-BE49-F238E27FC236}">
                <a16:creationId xmlns:a16="http://schemas.microsoft.com/office/drawing/2014/main" id="{FECC2ED8-91C3-7618-4B5F-A6162DE1F643}"/>
              </a:ext>
            </a:extLst>
          </p:cNvPr>
          <p:cNvSpPr txBox="1"/>
          <p:nvPr/>
        </p:nvSpPr>
        <p:spPr>
          <a:xfrm>
            <a:off x="1208820" y="4381320"/>
            <a:ext cx="700207" cy="400105"/>
          </a:xfrm>
          <a:prstGeom prst="rect">
            <a:avLst/>
          </a:prstGeom>
          <a:solidFill>
            <a:srgbClr val="002664"/>
          </a:solidFill>
        </p:spPr>
        <p:txBody>
          <a:bodyPr wrap="none" lIns="91436" tIns="45718" rIns="91436" bIns="45718" rtlCol="0">
            <a:spAutoFit/>
          </a:bodyPr>
          <a:lstStyle/>
          <a:p>
            <a:r>
              <a:rPr lang="zh-CN" altLang="en-US" sz="2000" dirty="0">
                <a:solidFill>
                  <a:schemeClr val="bg1"/>
                </a:solidFill>
                <a:latin typeface="+mn-ea"/>
              </a:rPr>
              <a:t>排名</a:t>
            </a:r>
          </a:p>
        </p:txBody>
      </p:sp>
      <p:sp>
        <p:nvSpPr>
          <p:cNvPr id="36" name="文本框 35">
            <a:extLst>
              <a:ext uri="{FF2B5EF4-FFF2-40B4-BE49-F238E27FC236}">
                <a16:creationId xmlns:a16="http://schemas.microsoft.com/office/drawing/2014/main" id="{B10CB1A3-4198-7387-0E09-D4A7AF73F239}"/>
              </a:ext>
            </a:extLst>
          </p:cNvPr>
          <p:cNvSpPr txBox="1"/>
          <p:nvPr/>
        </p:nvSpPr>
        <p:spPr>
          <a:xfrm>
            <a:off x="1115170" y="4970971"/>
            <a:ext cx="3049415" cy="799706"/>
          </a:xfrm>
          <a:prstGeom prst="rect">
            <a:avLst/>
          </a:prstGeom>
          <a:noFill/>
        </p:spPr>
        <p:txBody>
          <a:bodyPr wrap="square">
            <a:spAutoFit/>
          </a:bodyPr>
          <a:lstStyle/>
          <a:p>
            <a:pPr>
              <a:lnSpc>
                <a:spcPct val="120000"/>
              </a:lnSpc>
            </a:pPr>
            <a:r>
              <a:rPr lang="zh-CN" altLang="en-US" sz="2000" dirty="0">
                <a:solidFill>
                  <a:schemeClr val="tx1">
                    <a:lumMod val="85000"/>
                    <a:lumOff val="15000"/>
                  </a:schemeClr>
                </a:solidFill>
                <a:latin typeface="+mn-ea"/>
              </a:rPr>
              <a:t>在希冀平台多次得到</a:t>
            </a:r>
            <a:r>
              <a:rPr lang="zh-CN" altLang="en-US" sz="2000" b="1" dirty="0">
                <a:solidFill>
                  <a:schemeClr val="tx1">
                    <a:lumMod val="85000"/>
                    <a:lumOff val="15000"/>
                  </a:schemeClr>
                </a:solidFill>
                <a:highlight>
                  <a:srgbClr val="FFFF00"/>
                </a:highlight>
                <a:latin typeface="+mn-ea"/>
              </a:rPr>
              <a:t>排名</a:t>
            </a:r>
            <a:r>
              <a:rPr lang="en-US" altLang="zh-CN" sz="2000" b="1" dirty="0">
                <a:solidFill>
                  <a:schemeClr val="tx1">
                    <a:lumMod val="85000"/>
                    <a:lumOff val="15000"/>
                  </a:schemeClr>
                </a:solidFill>
                <a:highlight>
                  <a:srgbClr val="FFFF00"/>
                </a:highlight>
                <a:latin typeface="+mn-ea"/>
              </a:rPr>
              <a:t>1~3</a:t>
            </a:r>
            <a:r>
              <a:rPr lang="zh-CN" altLang="en-US" sz="2000" dirty="0">
                <a:solidFill>
                  <a:schemeClr val="tx1">
                    <a:lumMod val="85000"/>
                    <a:lumOff val="15000"/>
                  </a:schemeClr>
                </a:solidFill>
                <a:latin typeface="+mn-ea"/>
              </a:rPr>
              <a:t>的优异成绩</a:t>
            </a:r>
            <a:endParaRPr lang="en-US" altLang="zh-CN" sz="2000" dirty="0">
              <a:solidFill>
                <a:schemeClr val="tx1">
                  <a:lumMod val="85000"/>
                  <a:lumOff val="15000"/>
                </a:schemeClr>
              </a:solidFill>
              <a:latin typeface="+mn-ea"/>
            </a:endParaRPr>
          </a:p>
        </p:txBody>
      </p:sp>
      <p:grpSp>
        <p:nvGrpSpPr>
          <p:cNvPr id="5" name="组合 4">
            <a:extLst>
              <a:ext uri="{FF2B5EF4-FFF2-40B4-BE49-F238E27FC236}">
                <a16:creationId xmlns:a16="http://schemas.microsoft.com/office/drawing/2014/main" id="{7B5C407D-9756-9F0C-9D5D-330208AC1F5D}"/>
              </a:ext>
            </a:extLst>
          </p:cNvPr>
          <p:cNvGrpSpPr/>
          <p:nvPr/>
        </p:nvGrpSpPr>
        <p:grpSpPr>
          <a:xfrm>
            <a:off x="4055766" y="1846187"/>
            <a:ext cx="3845192" cy="3768730"/>
            <a:chOff x="3768823" y="1436189"/>
            <a:chExt cx="4670886" cy="4578007"/>
          </a:xfrm>
        </p:grpSpPr>
        <p:grpSp>
          <p:nvGrpSpPr>
            <p:cNvPr id="4" name="组合 3">
              <a:extLst>
                <a:ext uri="{FF2B5EF4-FFF2-40B4-BE49-F238E27FC236}">
                  <a16:creationId xmlns:a16="http://schemas.microsoft.com/office/drawing/2014/main" id="{B56BA6AD-BB83-DFF2-FB36-11DE479925ED}"/>
                </a:ext>
              </a:extLst>
            </p:cNvPr>
            <p:cNvGrpSpPr/>
            <p:nvPr/>
          </p:nvGrpSpPr>
          <p:grpSpPr>
            <a:xfrm>
              <a:off x="3768823" y="1436189"/>
              <a:ext cx="4670886" cy="4578007"/>
              <a:chOff x="3768823" y="1436189"/>
              <a:chExt cx="4670886" cy="4578007"/>
            </a:xfrm>
          </p:grpSpPr>
          <p:grpSp>
            <p:nvGrpSpPr>
              <p:cNvPr id="51" name="组合 50">
                <a:extLst>
                  <a:ext uri="{FF2B5EF4-FFF2-40B4-BE49-F238E27FC236}">
                    <a16:creationId xmlns:a16="http://schemas.microsoft.com/office/drawing/2014/main" id="{9AF54C3B-2B19-C24D-B0DF-4836B31C177E}"/>
                  </a:ext>
                </a:extLst>
              </p:cNvPr>
              <p:cNvGrpSpPr/>
              <p:nvPr/>
            </p:nvGrpSpPr>
            <p:grpSpPr>
              <a:xfrm>
                <a:off x="3768823" y="2629049"/>
                <a:ext cx="4670886" cy="3385147"/>
                <a:chOff x="3695813" y="2070796"/>
                <a:chExt cx="4653624" cy="3385147"/>
              </a:xfrm>
            </p:grpSpPr>
            <p:sp>
              <p:nvSpPr>
                <p:cNvPr id="8" name="Freeform 5">
                  <a:extLst>
                    <a:ext uri="{FF2B5EF4-FFF2-40B4-BE49-F238E27FC236}">
                      <a16:creationId xmlns:a16="http://schemas.microsoft.com/office/drawing/2014/main" id="{ABD671CF-0389-5ED2-482C-40A845FE8681}"/>
                    </a:ext>
                  </a:extLst>
                </p:cNvPr>
                <p:cNvSpPr/>
                <p:nvPr/>
              </p:nvSpPr>
              <p:spPr bwMode="auto">
                <a:xfrm>
                  <a:off x="3695813" y="2113022"/>
                  <a:ext cx="2161123" cy="2159044"/>
                </a:xfrm>
                <a:custGeom>
                  <a:avLst/>
                  <a:gdLst>
                    <a:gd name="T0" fmla="*/ 740 w 1319"/>
                    <a:gd name="T1" fmla="*/ 1274 h 1318"/>
                    <a:gd name="T2" fmla="*/ 580 w 1319"/>
                    <a:gd name="T3" fmla="*/ 1274 h 1318"/>
                    <a:gd name="T4" fmla="*/ 45 w 1319"/>
                    <a:gd name="T5" fmla="*/ 739 h 1318"/>
                    <a:gd name="T6" fmla="*/ 45 w 1319"/>
                    <a:gd name="T7" fmla="*/ 579 h 1318"/>
                    <a:gd name="T8" fmla="*/ 580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6" y="1318"/>
                        <a:pt x="624" y="1318"/>
                        <a:pt x="580" y="1274"/>
                      </a:cubicBezTo>
                      <a:cubicBezTo>
                        <a:pt x="45" y="739"/>
                        <a:pt x="45" y="739"/>
                        <a:pt x="45" y="739"/>
                      </a:cubicBezTo>
                      <a:cubicBezTo>
                        <a:pt x="0" y="695"/>
                        <a:pt x="0" y="623"/>
                        <a:pt x="45" y="579"/>
                      </a:cubicBezTo>
                      <a:cubicBezTo>
                        <a:pt x="580" y="44"/>
                        <a:pt x="580" y="44"/>
                        <a:pt x="580" y="44"/>
                      </a:cubicBezTo>
                      <a:cubicBezTo>
                        <a:pt x="624" y="0"/>
                        <a:pt x="696" y="0"/>
                        <a:pt x="740" y="44"/>
                      </a:cubicBezTo>
                      <a:cubicBezTo>
                        <a:pt x="1275" y="579"/>
                        <a:pt x="1275" y="579"/>
                        <a:pt x="1275" y="579"/>
                      </a:cubicBezTo>
                      <a:cubicBezTo>
                        <a:pt x="1319" y="623"/>
                        <a:pt x="1319" y="695"/>
                        <a:pt x="1275" y="739"/>
                      </a:cubicBezTo>
                      <a:lnTo>
                        <a:pt x="740" y="1274"/>
                      </a:lnTo>
                      <a:close/>
                    </a:path>
                  </a:pathLst>
                </a:custGeom>
                <a:solidFill>
                  <a:srgbClr val="002664"/>
                </a:solidFill>
                <a:ln>
                  <a:noFill/>
                </a:ln>
              </p:spPr>
              <p:txBody>
                <a:bodyPr vert="horz" wrap="square" lIns="91440" tIns="45720" rIns="91440" bIns="45720" numCol="1" anchor="t" anchorCtr="0" compatLnSpc="1"/>
                <a:lstStyle/>
                <a:p>
                  <a:endParaRPr lang="zh-CN" altLang="en-US"/>
                </a:p>
              </p:txBody>
            </p:sp>
            <p:sp>
              <p:nvSpPr>
                <p:cNvPr id="14" name="Freeform 12">
                  <a:extLst>
                    <a:ext uri="{FF2B5EF4-FFF2-40B4-BE49-F238E27FC236}">
                      <a16:creationId xmlns:a16="http://schemas.microsoft.com/office/drawing/2014/main" id="{AF4B38BF-9951-8866-8FA7-C363E7AC9B51}"/>
                    </a:ext>
                  </a:extLst>
                </p:cNvPr>
                <p:cNvSpPr/>
                <p:nvPr/>
              </p:nvSpPr>
              <p:spPr bwMode="auto">
                <a:xfrm>
                  <a:off x="4968313" y="3294820"/>
                  <a:ext cx="2161816" cy="2161123"/>
                </a:xfrm>
                <a:custGeom>
                  <a:avLst/>
                  <a:gdLst>
                    <a:gd name="T0" fmla="*/ 740 w 1319"/>
                    <a:gd name="T1" fmla="*/ 1275 h 1319"/>
                    <a:gd name="T2" fmla="*/ 579 w 1319"/>
                    <a:gd name="T3" fmla="*/ 1275 h 1319"/>
                    <a:gd name="T4" fmla="*/ 44 w 1319"/>
                    <a:gd name="T5" fmla="*/ 740 h 1319"/>
                    <a:gd name="T6" fmla="*/ 44 w 1319"/>
                    <a:gd name="T7" fmla="*/ 580 h 1319"/>
                    <a:gd name="T8" fmla="*/ 579 w 1319"/>
                    <a:gd name="T9" fmla="*/ 45 h 1319"/>
                    <a:gd name="T10" fmla="*/ 740 w 1319"/>
                    <a:gd name="T11" fmla="*/ 45 h 1319"/>
                    <a:gd name="T12" fmla="*/ 1274 w 1319"/>
                    <a:gd name="T13" fmla="*/ 580 h 1319"/>
                    <a:gd name="T14" fmla="*/ 1274 w 1319"/>
                    <a:gd name="T15" fmla="*/ 740 h 1319"/>
                    <a:gd name="T16" fmla="*/ 740 w 1319"/>
                    <a:gd name="T17" fmla="*/ 1275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9">
                      <a:moveTo>
                        <a:pt x="740" y="1275"/>
                      </a:moveTo>
                      <a:cubicBezTo>
                        <a:pt x="695" y="1319"/>
                        <a:pt x="623" y="1319"/>
                        <a:pt x="579" y="1275"/>
                      </a:cubicBezTo>
                      <a:cubicBezTo>
                        <a:pt x="44" y="740"/>
                        <a:pt x="44" y="740"/>
                        <a:pt x="44" y="740"/>
                      </a:cubicBezTo>
                      <a:cubicBezTo>
                        <a:pt x="0" y="696"/>
                        <a:pt x="0" y="624"/>
                        <a:pt x="44" y="580"/>
                      </a:cubicBezTo>
                      <a:cubicBezTo>
                        <a:pt x="579" y="45"/>
                        <a:pt x="579" y="45"/>
                        <a:pt x="579" y="45"/>
                      </a:cubicBezTo>
                      <a:cubicBezTo>
                        <a:pt x="623" y="0"/>
                        <a:pt x="695" y="0"/>
                        <a:pt x="740" y="45"/>
                      </a:cubicBezTo>
                      <a:cubicBezTo>
                        <a:pt x="1274" y="580"/>
                        <a:pt x="1274" y="580"/>
                        <a:pt x="1274" y="580"/>
                      </a:cubicBezTo>
                      <a:cubicBezTo>
                        <a:pt x="1319" y="624"/>
                        <a:pt x="1319" y="696"/>
                        <a:pt x="1274" y="740"/>
                      </a:cubicBezTo>
                      <a:lnTo>
                        <a:pt x="740" y="1275"/>
                      </a:lnTo>
                      <a:close/>
                    </a:path>
                  </a:pathLst>
                </a:custGeom>
                <a:solidFill>
                  <a:srgbClr val="002664"/>
                </a:solidFill>
                <a:ln>
                  <a:noFill/>
                </a:ln>
              </p:spPr>
              <p:txBody>
                <a:bodyPr vert="horz" wrap="square" lIns="91440" tIns="45720" rIns="91440" bIns="45720" numCol="1" anchor="t" anchorCtr="0" compatLnSpc="1"/>
                <a:lstStyle/>
                <a:p>
                  <a:endParaRPr lang="zh-CN" altLang="en-US"/>
                </a:p>
              </p:txBody>
            </p:sp>
            <p:sp>
              <p:nvSpPr>
                <p:cNvPr id="20" name="Freeform 7">
                  <a:extLst>
                    <a:ext uri="{FF2B5EF4-FFF2-40B4-BE49-F238E27FC236}">
                      <a16:creationId xmlns:a16="http://schemas.microsoft.com/office/drawing/2014/main" id="{0686E75D-D5FF-4FB4-E538-DAC11903F953}"/>
                    </a:ext>
                  </a:extLst>
                </p:cNvPr>
                <p:cNvSpPr/>
                <p:nvPr/>
              </p:nvSpPr>
              <p:spPr bwMode="auto">
                <a:xfrm>
                  <a:off x="6187621" y="2070796"/>
                  <a:ext cx="2161816" cy="2159044"/>
                </a:xfrm>
                <a:custGeom>
                  <a:avLst/>
                  <a:gdLst>
                    <a:gd name="T0" fmla="*/ 740 w 1319"/>
                    <a:gd name="T1" fmla="*/ 1274 h 1318"/>
                    <a:gd name="T2" fmla="*/ 579 w 1319"/>
                    <a:gd name="T3" fmla="*/ 1274 h 1318"/>
                    <a:gd name="T4" fmla="*/ 44 w 1319"/>
                    <a:gd name="T5" fmla="*/ 739 h 1318"/>
                    <a:gd name="T6" fmla="*/ 44 w 1319"/>
                    <a:gd name="T7" fmla="*/ 579 h 1318"/>
                    <a:gd name="T8" fmla="*/ 579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5" y="1318"/>
                        <a:pt x="624" y="1318"/>
                        <a:pt x="579" y="1274"/>
                      </a:cubicBezTo>
                      <a:cubicBezTo>
                        <a:pt x="44" y="739"/>
                        <a:pt x="44" y="739"/>
                        <a:pt x="44" y="739"/>
                      </a:cubicBezTo>
                      <a:cubicBezTo>
                        <a:pt x="0" y="695"/>
                        <a:pt x="0" y="623"/>
                        <a:pt x="44" y="579"/>
                      </a:cubicBezTo>
                      <a:cubicBezTo>
                        <a:pt x="579" y="44"/>
                        <a:pt x="579" y="44"/>
                        <a:pt x="579" y="44"/>
                      </a:cubicBezTo>
                      <a:cubicBezTo>
                        <a:pt x="624" y="0"/>
                        <a:pt x="695" y="0"/>
                        <a:pt x="740" y="44"/>
                      </a:cubicBezTo>
                      <a:cubicBezTo>
                        <a:pt x="1275" y="579"/>
                        <a:pt x="1275" y="579"/>
                        <a:pt x="1275" y="579"/>
                      </a:cubicBezTo>
                      <a:cubicBezTo>
                        <a:pt x="1319" y="623"/>
                        <a:pt x="1319" y="695"/>
                        <a:pt x="1275" y="739"/>
                      </a:cubicBezTo>
                      <a:lnTo>
                        <a:pt x="740" y="1274"/>
                      </a:lnTo>
                      <a:close/>
                    </a:path>
                  </a:pathLst>
                </a:custGeom>
                <a:solidFill>
                  <a:srgbClr val="002664"/>
                </a:solidFill>
                <a:ln>
                  <a:noFill/>
                </a:ln>
              </p:spPr>
              <p:txBody>
                <a:bodyPr vert="horz" wrap="square" lIns="91440" tIns="45720" rIns="91440" bIns="45720" numCol="1" anchor="t" anchorCtr="0" compatLnSpc="1"/>
                <a:lstStyle/>
                <a:p>
                  <a:endParaRPr lang="zh-CN" altLang="en-US"/>
                </a:p>
              </p:txBody>
            </p:sp>
            <p:sp>
              <p:nvSpPr>
                <p:cNvPr id="37" name="Freeform 5">
                  <a:extLst>
                    <a:ext uri="{FF2B5EF4-FFF2-40B4-BE49-F238E27FC236}">
                      <a16:creationId xmlns:a16="http://schemas.microsoft.com/office/drawing/2014/main" id="{4CBF86DF-AA06-F7C6-D218-1D5DC83237B8}"/>
                    </a:ext>
                  </a:extLst>
                </p:cNvPr>
                <p:cNvSpPr>
                  <a:spLocks noEditPoints="1"/>
                </p:cNvSpPr>
                <p:nvPr/>
              </p:nvSpPr>
              <p:spPr bwMode="auto">
                <a:xfrm>
                  <a:off x="4338394" y="2679972"/>
                  <a:ext cx="845504" cy="916212"/>
                </a:xfrm>
                <a:custGeom>
                  <a:avLst/>
                  <a:gdLst>
                    <a:gd name="T0" fmla="*/ 166 w 275"/>
                    <a:gd name="T1" fmla="*/ 0 h 298"/>
                    <a:gd name="T2" fmla="*/ 249 w 275"/>
                    <a:gd name="T3" fmla="*/ 49 h 298"/>
                    <a:gd name="T4" fmla="*/ 156 w 275"/>
                    <a:gd name="T5" fmla="*/ 204 h 298"/>
                    <a:gd name="T6" fmla="*/ 112 w 275"/>
                    <a:gd name="T7" fmla="*/ 230 h 298"/>
                    <a:gd name="T8" fmla="*/ 69 w 275"/>
                    <a:gd name="T9" fmla="*/ 233 h 298"/>
                    <a:gd name="T10" fmla="*/ 73 w 275"/>
                    <a:gd name="T11" fmla="*/ 153 h 298"/>
                    <a:gd name="T12" fmla="*/ 166 w 275"/>
                    <a:gd name="T13" fmla="*/ 0 h 298"/>
                    <a:gd name="T14" fmla="*/ 166 w 275"/>
                    <a:gd name="T15" fmla="*/ 0 h 298"/>
                    <a:gd name="T16" fmla="*/ 246 w 275"/>
                    <a:gd name="T17" fmla="*/ 293 h 298"/>
                    <a:gd name="T18" fmla="*/ 251 w 275"/>
                    <a:gd name="T19" fmla="*/ 264 h 298"/>
                    <a:gd name="T20" fmla="*/ 161 w 275"/>
                    <a:gd name="T21" fmla="*/ 262 h 298"/>
                    <a:gd name="T22" fmla="*/ 275 w 275"/>
                    <a:gd name="T23" fmla="*/ 255 h 298"/>
                    <a:gd name="T24" fmla="*/ 273 w 275"/>
                    <a:gd name="T25" fmla="*/ 242 h 298"/>
                    <a:gd name="T26" fmla="*/ 241 w 275"/>
                    <a:gd name="T27" fmla="*/ 240 h 298"/>
                    <a:gd name="T28" fmla="*/ 273 w 275"/>
                    <a:gd name="T29" fmla="*/ 235 h 298"/>
                    <a:gd name="T30" fmla="*/ 261 w 275"/>
                    <a:gd name="T31" fmla="*/ 211 h 298"/>
                    <a:gd name="T32" fmla="*/ 178 w 275"/>
                    <a:gd name="T33" fmla="*/ 201 h 298"/>
                    <a:gd name="T34" fmla="*/ 176 w 275"/>
                    <a:gd name="T35" fmla="*/ 226 h 298"/>
                    <a:gd name="T36" fmla="*/ 212 w 275"/>
                    <a:gd name="T37" fmla="*/ 233 h 298"/>
                    <a:gd name="T38" fmla="*/ 0 w 275"/>
                    <a:gd name="T39" fmla="*/ 242 h 298"/>
                    <a:gd name="T40" fmla="*/ 3 w 275"/>
                    <a:gd name="T41" fmla="*/ 264 h 298"/>
                    <a:gd name="T42" fmla="*/ 139 w 275"/>
                    <a:gd name="T43" fmla="*/ 281 h 298"/>
                    <a:gd name="T44" fmla="*/ 86 w 275"/>
                    <a:gd name="T45" fmla="*/ 281 h 298"/>
                    <a:gd name="T46" fmla="*/ 88 w 275"/>
                    <a:gd name="T47" fmla="*/ 298 h 298"/>
                    <a:gd name="T48" fmla="*/ 246 w 275"/>
                    <a:gd name="T49" fmla="*/ 293 h 298"/>
                    <a:gd name="T50" fmla="*/ 246 w 275"/>
                    <a:gd name="T51" fmla="*/ 293 h 298"/>
                    <a:gd name="T52" fmla="*/ 107 w 275"/>
                    <a:gd name="T53" fmla="*/ 213 h 298"/>
                    <a:gd name="T54" fmla="*/ 139 w 275"/>
                    <a:gd name="T55" fmla="*/ 194 h 298"/>
                    <a:gd name="T56" fmla="*/ 88 w 275"/>
                    <a:gd name="T57" fmla="*/ 162 h 298"/>
                    <a:gd name="T58" fmla="*/ 86 w 275"/>
                    <a:gd name="T59" fmla="*/ 201 h 298"/>
                    <a:gd name="T60" fmla="*/ 107 w 275"/>
                    <a:gd name="T61" fmla="*/ 213 h 298"/>
                    <a:gd name="T62" fmla="*/ 107 w 275"/>
                    <a:gd name="T63" fmla="*/ 213 h 298"/>
                    <a:gd name="T64" fmla="*/ 219 w 275"/>
                    <a:gd name="T65" fmla="*/ 49 h 298"/>
                    <a:gd name="T66" fmla="*/ 144 w 275"/>
                    <a:gd name="T67" fmla="*/ 172 h 298"/>
                    <a:gd name="T68" fmla="*/ 154 w 275"/>
                    <a:gd name="T69" fmla="*/ 177 h 298"/>
                    <a:gd name="T70" fmla="*/ 229 w 275"/>
                    <a:gd name="T71" fmla="*/ 53 h 298"/>
                    <a:gd name="T72" fmla="*/ 219 w 275"/>
                    <a:gd name="T73" fmla="*/ 49 h 298"/>
                    <a:gd name="T74" fmla="*/ 219 w 275"/>
                    <a:gd name="T75" fmla="*/ 49 h 298"/>
                    <a:gd name="T76" fmla="*/ 173 w 275"/>
                    <a:gd name="T77" fmla="*/ 20 h 298"/>
                    <a:gd name="T78" fmla="*/ 98 w 275"/>
                    <a:gd name="T79" fmla="*/ 143 h 298"/>
                    <a:gd name="T80" fmla="*/ 115 w 275"/>
                    <a:gd name="T81" fmla="*/ 153 h 298"/>
                    <a:gd name="T82" fmla="*/ 190 w 275"/>
                    <a:gd name="T83" fmla="*/ 29 h 298"/>
                    <a:gd name="T84" fmla="*/ 173 w 275"/>
                    <a:gd name="T85" fmla="*/ 2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98">
                      <a:moveTo>
                        <a:pt x="166" y="0"/>
                      </a:moveTo>
                      <a:lnTo>
                        <a:pt x="249" y="49"/>
                      </a:lnTo>
                      <a:lnTo>
                        <a:pt x="156" y="204"/>
                      </a:lnTo>
                      <a:lnTo>
                        <a:pt x="112" y="230"/>
                      </a:lnTo>
                      <a:lnTo>
                        <a:pt x="69" y="233"/>
                      </a:lnTo>
                      <a:lnTo>
                        <a:pt x="73" y="153"/>
                      </a:lnTo>
                      <a:lnTo>
                        <a:pt x="166" y="0"/>
                      </a:lnTo>
                      <a:lnTo>
                        <a:pt x="166" y="0"/>
                      </a:lnTo>
                      <a:close/>
                      <a:moveTo>
                        <a:pt x="246" y="293"/>
                      </a:moveTo>
                      <a:lnTo>
                        <a:pt x="251" y="264"/>
                      </a:lnTo>
                      <a:lnTo>
                        <a:pt x="161" y="262"/>
                      </a:lnTo>
                      <a:lnTo>
                        <a:pt x="275" y="255"/>
                      </a:lnTo>
                      <a:lnTo>
                        <a:pt x="273" y="242"/>
                      </a:lnTo>
                      <a:lnTo>
                        <a:pt x="241" y="240"/>
                      </a:lnTo>
                      <a:lnTo>
                        <a:pt x="273" y="235"/>
                      </a:lnTo>
                      <a:lnTo>
                        <a:pt x="261" y="211"/>
                      </a:lnTo>
                      <a:lnTo>
                        <a:pt x="178" y="201"/>
                      </a:lnTo>
                      <a:lnTo>
                        <a:pt x="176" y="226"/>
                      </a:lnTo>
                      <a:lnTo>
                        <a:pt x="212" y="233"/>
                      </a:lnTo>
                      <a:lnTo>
                        <a:pt x="0" y="242"/>
                      </a:lnTo>
                      <a:lnTo>
                        <a:pt x="3" y="264"/>
                      </a:lnTo>
                      <a:lnTo>
                        <a:pt x="139" y="281"/>
                      </a:lnTo>
                      <a:lnTo>
                        <a:pt x="86" y="281"/>
                      </a:lnTo>
                      <a:lnTo>
                        <a:pt x="88" y="298"/>
                      </a:lnTo>
                      <a:lnTo>
                        <a:pt x="246" y="293"/>
                      </a:lnTo>
                      <a:lnTo>
                        <a:pt x="246" y="293"/>
                      </a:lnTo>
                      <a:close/>
                      <a:moveTo>
                        <a:pt x="107" y="213"/>
                      </a:moveTo>
                      <a:lnTo>
                        <a:pt x="139" y="194"/>
                      </a:lnTo>
                      <a:lnTo>
                        <a:pt x="88" y="162"/>
                      </a:lnTo>
                      <a:lnTo>
                        <a:pt x="86" y="201"/>
                      </a:lnTo>
                      <a:lnTo>
                        <a:pt x="107" y="213"/>
                      </a:lnTo>
                      <a:lnTo>
                        <a:pt x="107" y="213"/>
                      </a:lnTo>
                      <a:close/>
                      <a:moveTo>
                        <a:pt x="219" y="49"/>
                      </a:moveTo>
                      <a:lnTo>
                        <a:pt x="144" y="172"/>
                      </a:lnTo>
                      <a:lnTo>
                        <a:pt x="154" y="177"/>
                      </a:lnTo>
                      <a:lnTo>
                        <a:pt x="229" y="53"/>
                      </a:lnTo>
                      <a:lnTo>
                        <a:pt x="219" y="49"/>
                      </a:lnTo>
                      <a:lnTo>
                        <a:pt x="219" y="49"/>
                      </a:lnTo>
                      <a:close/>
                      <a:moveTo>
                        <a:pt x="173" y="20"/>
                      </a:moveTo>
                      <a:lnTo>
                        <a:pt x="98" y="143"/>
                      </a:lnTo>
                      <a:lnTo>
                        <a:pt x="115" y="153"/>
                      </a:lnTo>
                      <a:lnTo>
                        <a:pt x="190" y="29"/>
                      </a:lnTo>
                      <a:lnTo>
                        <a:pt x="173" y="20"/>
                      </a:lnTo>
                      <a:close/>
                    </a:path>
                  </a:pathLst>
                </a:custGeom>
                <a:solidFill>
                  <a:schemeClr val="bg1"/>
                </a:solidFill>
                <a:ln>
                  <a:noFill/>
                </a:ln>
              </p:spPr>
              <p:txBody>
                <a:bodyPr vert="horz" wrap="square" lIns="91440" tIns="45720" rIns="91440" bIns="45720" numCol="1" anchor="t" anchorCtr="0" compatLnSpc="1"/>
                <a:lstStyle/>
                <a:p>
                  <a:endParaRPr lang="zh-CN" altLang="en-US" baseline="-25000" dirty="0"/>
                </a:p>
              </p:txBody>
            </p:sp>
            <p:grpSp>
              <p:nvGrpSpPr>
                <p:cNvPr id="40" name="组合 39">
                  <a:extLst>
                    <a:ext uri="{FF2B5EF4-FFF2-40B4-BE49-F238E27FC236}">
                      <a16:creationId xmlns:a16="http://schemas.microsoft.com/office/drawing/2014/main" id="{F0A3C7B0-2DA7-D3C6-7C4C-93ACB3AF1623}"/>
                    </a:ext>
                  </a:extLst>
                </p:cNvPr>
                <p:cNvGrpSpPr/>
                <p:nvPr/>
              </p:nvGrpSpPr>
              <p:grpSpPr>
                <a:xfrm>
                  <a:off x="5726846" y="3930650"/>
                  <a:ext cx="753172" cy="739624"/>
                  <a:chOff x="5645826" y="3722223"/>
                  <a:chExt cx="1041517" cy="1022784"/>
                </a:xfrm>
              </p:grpSpPr>
              <p:sp>
                <p:nvSpPr>
                  <p:cNvPr id="38" name="Freeform 21">
                    <a:extLst>
                      <a:ext uri="{FF2B5EF4-FFF2-40B4-BE49-F238E27FC236}">
                        <a16:creationId xmlns:a16="http://schemas.microsoft.com/office/drawing/2014/main" id="{861540DB-0571-AE77-772C-440BBC047431}"/>
                      </a:ext>
                    </a:extLst>
                  </p:cNvPr>
                  <p:cNvSpPr/>
                  <p:nvPr/>
                </p:nvSpPr>
                <p:spPr bwMode="auto">
                  <a:xfrm>
                    <a:off x="5645826" y="3988495"/>
                    <a:ext cx="202868" cy="756512"/>
                  </a:xfrm>
                  <a:custGeom>
                    <a:avLst/>
                    <a:gdLst>
                      <a:gd name="T0" fmla="*/ 40 w 40"/>
                      <a:gd name="T1" fmla="*/ 0 h 149"/>
                      <a:gd name="T2" fmla="*/ 39 w 40"/>
                      <a:gd name="T3" fmla="*/ 0 h 149"/>
                      <a:gd name="T4" fmla="*/ 5 w 40"/>
                      <a:gd name="T5" fmla="*/ 14 h 149"/>
                      <a:gd name="T6" fmla="*/ 0 w 40"/>
                      <a:gd name="T7" fmla="*/ 22 h 149"/>
                      <a:gd name="T8" fmla="*/ 0 w 40"/>
                      <a:gd name="T9" fmla="*/ 143 h 149"/>
                      <a:gd name="T10" fmla="*/ 6 w 40"/>
                      <a:gd name="T11" fmla="*/ 149 h 149"/>
                      <a:gd name="T12" fmla="*/ 40 w 40"/>
                      <a:gd name="T13" fmla="*/ 149 h 149"/>
                      <a:gd name="T14" fmla="*/ 39 w 40"/>
                      <a:gd name="T15" fmla="*/ 145 h 149"/>
                      <a:gd name="T16" fmla="*/ 39 w 40"/>
                      <a:gd name="T17" fmla="*/ 6 h 149"/>
                      <a:gd name="T18" fmla="*/ 40 w 40"/>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49">
                        <a:moveTo>
                          <a:pt x="40" y="0"/>
                        </a:moveTo>
                        <a:cubicBezTo>
                          <a:pt x="39" y="0"/>
                          <a:pt x="39" y="0"/>
                          <a:pt x="39" y="0"/>
                        </a:cubicBezTo>
                        <a:cubicBezTo>
                          <a:pt x="5" y="14"/>
                          <a:pt x="5" y="14"/>
                          <a:pt x="5" y="14"/>
                        </a:cubicBezTo>
                        <a:cubicBezTo>
                          <a:pt x="2" y="15"/>
                          <a:pt x="0" y="19"/>
                          <a:pt x="0" y="22"/>
                        </a:cubicBezTo>
                        <a:cubicBezTo>
                          <a:pt x="0" y="143"/>
                          <a:pt x="0" y="143"/>
                          <a:pt x="0" y="143"/>
                        </a:cubicBezTo>
                        <a:cubicBezTo>
                          <a:pt x="0" y="146"/>
                          <a:pt x="2" y="149"/>
                          <a:pt x="6" y="149"/>
                        </a:cubicBezTo>
                        <a:cubicBezTo>
                          <a:pt x="40" y="149"/>
                          <a:pt x="40" y="149"/>
                          <a:pt x="40" y="149"/>
                        </a:cubicBezTo>
                        <a:cubicBezTo>
                          <a:pt x="39" y="148"/>
                          <a:pt x="39" y="146"/>
                          <a:pt x="39" y="145"/>
                        </a:cubicBezTo>
                        <a:cubicBezTo>
                          <a:pt x="39" y="6"/>
                          <a:pt x="39" y="6"/>
                          <a:pt x="39" y="6"/>
                        </a:cubicBezTo>
                        <a:cubicBezTo>
                          <a:pt x="39" y="4"/>
                          <a:pt x="40" y="2"/>
                          <a:pt x="40"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2">
                    <a:extLst>
                      <a:ext uri="{FF2B5EF4-FFF2-40B4-BE49-F238E27FC236}">
                        <a16:creationId xmlns:a16="http://schemas.microsoft.com/office/drawing/2014/main" id="{FDA5BF7A-11B3-53EB-2D7B-68B42BFEB192}"/>
                      </a:ext>
                    </a:extLst>
                  </p:cNvPr>
                  <p:cNvSpPr/>
                  <p:nvPr/>
                </p:nvSpPr>
                <p:spPr bwMode="auto">
                  <a:xfrm>
                    <a:off x="5901231" y="3722223"/>
                    <a:ext cx="786112" cy="1022784"/>
                  </a:xfrm>
                  <a:custGeom>
                    <a:avLst/>
                    <a:gdLst>
                      <a:gd name="T0" fmla="*/ 2 w 155"/>
                      <a:gd name="T1" fmla="*/ 201 h 202"/>
                      <a:gd name="T2" fmla="*/ 6 w 155"/>
                      <a:gd name="T3" fmla="*/ 202 h 202"/>
                      <a:gd name="T4" fmla="*/ 6 w 155"/>
                      <a:gd name="T5" fmla="*/ 202 h 202"/>
                      <a:gd name="T6" fmla="*/ 131 w 155"/>
                      <a:gd name="T7" fmla="*/ 201 h 202"/>
                      <a:gd name="T8" fmla="*/ 137 w 155"/>
                      <a:gd name="T9" fmla="*/ 196 h 202"/>
                      <a:gd name="T10" fmla="*/ 155 w 155"/>
                      <a:gd name="T11" fmla="*/ 58 h 202"/>
                      <a:gd name="T12" fmla="*/ 150 w 155"/>
                      <a:gd name="T13" fmla="*/ 52 h 202"/>
                      <a:gd name="T14" fmla="*/ 50 w 155"/>
                      <a:gd name="T15" fmla="*/ 52 h 202"/>
                      <a:gd name="T16" fmla="*/ 50 w 155"/>
                      <a:gd name="T17" fmla="*/ 52 h 202"/>
                      <a:gd name="T18" fmla="*/ 47 w 155"/>
                      <a:gd name="T19" fmla="*/ 47 h 202"/>
                      <a:gd name="T20" fmla="*/ 64 w 155"/>
                      <a:gd name="T21" fmla="*/ 22 h 202"/>
                      <a:gd name="T22" fmla="*/ 62 w 155"/>
                      <a:gd name="T23" fmla="*/ 14 h 202"/>
                      <a:gd name="T24" fmla="*/ 41 w 155"/>
                      <a:gd name="T25" fmla="*/ 1 h 202"/>
                      <a:gd name="T26" fmla="*/ 38 w 155"/>
                      <a:gd name="T27" fmla="*/ 0 h 202"/>
                      <a:gd name="T28" fmla="*/ 33 w 155"/>
                      <a:gd name="T29" fmla="*/ 2 h 202"/>
                      <a:gd name="T30" fmla="*/ 3 w 155"/>
                      <a:gd name="T31" fmla="*/ 47 h 202"/>
                      <a:gd name="T32" fmla="*/ 1 w 155"/>
                      <a:gd name="T33" fmla="*/ 52 h 202"/>
                      <a:gd name="T34" fmla="*/ 0 w 155"/>
                      <a:gd name="T35" fmla="*/ 58 h 202"/>
                      <a:gd name="T36" fmla="*/ 0 w 155"/>
                      <a:gd name="T37" fmla="*/ 196 h 202"/>
                      <a:gd name="T38" fmla="*/ 2 w 155"/>
                      <a:gd name="T39"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 h="202">
                        <a:moveTo>
                          <a:pt x="2" y="201"/>
                        </a:moveTo>
                        <a:cubicBezTo>
                          <a:pt x="3" y="202"/>
                          <a:pt x="4" y="202"/>
                          <a:pt x="6" y="202"/>
                        </a:cubicBezTo>
                        <a:cubicBezTo>
                          <a:pt x="6" y="202"/>
                          <a:pt x="6" y="202"/>
                          <a:pt x="6" y="202"/>
                        </a:cubicBezTo>
                        <a:cubicBezTo>
                          <a:pt x="131" y="201"/>
                          <a:pt x="131" y="201"/>
                          <a:pt x="131" y="201"/>
                        </a:cubicBezTo>
                        <a:cubicBezTo>
                          <a:pt x="134" y="201"/>
                          <a:pt x="137" y="199"/>
                          <a:pt x="137" y="196"/>
                        </a:cubicBezTo>
                        <a:cubicBezTo>
                          <a:pt x="155" y="58"/>
                          <a:pt x="155" y="58"/>
                          <a:pt x="155" y="58"/>
                        </a:cubicBezTo>
                        <a:cubicBezTo>
                          <a:pt x="155" y="55"/>
                          <a:pt x="153" y="52"/>
                          <a:pt x="150" y="52"/>
                        </a:cubicBezTo>
                        <a:cubicBezTo>
                          <a:pt x="50" y="52"/>
                          <a:pt x="50" y="52"/>
                          <a:pt x="50" y="52"/>
                        </a:cubicBezTo>
                        <a:cubicBezTo>
                          <a:pt x="50" y="52"/>
                          <a:pt x="50" y="52"/>
                          <a:pt x="50" y="52"/>
                        </a:cubicBezTo>
                        <a:cubicBezTo>
                          <a:pt x="46" y="52"/>
                          <a:pt x="45" y="50"/>
                          <a:pt x="47" y="47"/>
                        </a:cubicBezTo>
                        <a:cubicBezTo>
                          <a:pt x="64" y="22"/>
                          <a:pt x="64" y="22"/>
                          <a:pt x="64" y="22"/>
                        </a:cubicBezTo>
                        <a:cubicBezTo>
                          <a:pt x="65" y="19"/>
                          <a:pt x="65" y="16"/>
                          <a:pt x="62" y="14"/>
                        </a:cubicBezTo>
                        <a:cubicBezTo>
                          <a:pt x="41" y="1"/>
                          <a:pt x="41" y="1"/>
                          <a:pt x="41" y="1"/>
                        </a:cubicBezTo>
                        <a:cubicBezTo>
                          <a:pt x="40" y="0"/>
                          <a:pt x="39" y="0"/>
                          <a:pt x="38" y="0"/>
                        </a:cubicBezTo>
                        <a:cubicBezTo>
                          <a:pt x="36" y="0"/>
                          <a:pt x="34" y="0"/>
                          <a:pt x="33" y="2"/>
                        </a:cubicBezTo>
                        <a:cubicBezTo>
                          <a:pt x="3" y="47"/>
                          <a:pt x="3" y="47"/>
                          <a:pt x="3" y="47"/>
                        </a:cubicBezTo>
                        <a:cubicBezTo>
                          <a:pt x="3" y="49"/>
                          <a:pt x="2" y="50"/>
                          <a:pt x="1" y="52"/>
                        </a:cubicBezTo>
                        <a:cubicBezTo>
                          <a:pt x="1" y="54"/>
                          <a:pt x="0" y="56"/>
                          <a:pt x="0" y="58"/>
                        </a:cubicBezTo>
                        <a:cubicBezTo>
                          <a:pt x="0" y="196"/>
                          <a:pt x="0" y="196"/>
                          <a:pt x="0" y="196"/>
                        </a:cubicBezTo>
                        <a:cubicBezTo>
                          <a:pt x="0" y="198"/>
                          <a:pt x="1" y="200"/>
                          <a:pt x="2" y="20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Freeform 34">
                  <a:extLst>
                    <a:ext uri="{FF2B5EF4-FFF2-40B4-BE49-F238E27FC236}">
                      <a16:creationId xmlns:a16="http://schemas.microsoft.com/office/drawing/2014/main" id="{76C7BA56-97E2-8A87-61CA-93DCF4E3B46D}"/>
                    </a:ext>
                  </a:extLst>
                </p:cNvPr>
                <p:cNvSpPr>
                  <a:spLocks noEditPoints="1"/>
                </p:cNvSpPr>
                <p:nvPr/>
              </p:nvSpPr>
              <p:spPr bwMode="auto">
                <a:xfrm>
                  <a:off x="6965467" y="2709253"/>
                  <a:ext cx="619614" cy="863186"/>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52" name="Freeform 5">
                <a:extLst>
                  <a:ext uri="{FF2B5EF4-FFF2-40B4-BE49-F238E27FC236}">
                    <a16:creationId xmlns:a16="http://schemas.microsoft.com/office/drawing/2014/main" id="{034B2446-3DA7-BA52-E5D0-D38C26FABF74}"/>
                  </a:ext>
                </a:extLst>
              </p:cNvPr>
              <p:cNvSpPr/>
              <p:nvPr/>
            </p:nvSpPr>
            <p:spPr bwMode="auto">
              <a:xfrm>
                <a:off x="5004706" y="1436189"/>
                <a:ext cx="2169140" cy="2159044"/>
              </a:xfrm>
              <a:custGeom>
                <a:avLst/>
                <a:gdLst>
                  <a:gd name="T0" fmla="*/ 740 w 1319"/>
                  <a:gd name="T1" fmla="*/ 1274 h 1318"/>
                  <a:gd name="T2" fmla="*/ 580 w 1319"/>
                  <a:gd name="T3" fmla="*/ 1274 h 1318"/>
                  <a:gd name="T4" fmla="*/ 45 w 1319"/>
                  <a:gd name="T5" fmla="*/ 739 h 1318"/>
                  <a:gd name="T6" fmla="*/ 45 w 1319"/>
                  <a:gd name="T7" fmla="*/ 579 h 1318"/>
                  <a:gd name="T8" fmla="*/ 580 w 1319"/>
                  <a:gd name="T9" fmla="*/ 44 h 1318"/>
                  <a:gd name="T10" fmla="*/ 740 w 1319"/>
                  <a:gd name="T11" fmla="*/ 44 h 1318"/>
                  <a:gd name="T12" fmla="*/ 1275 w 1319"/>
                  <a:gd name="T13" fmla="*/ 579 h 1318"/>
                  <a:gd name="T14" fmla="*/ 1275 w 1319"/>
                  <a:gd name="T15" fmla="*/ 739 h 1318"/>
                  <a:gd name="T16" fmla="*/ 740 w 1319"/>
                  <a:gd name="T17" fmla="*/ 127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1318">
                    <a:moveTo>
                      <a:pt x="740" y="1274"/>
                    </a:moveTo>
                    <a:cubicBezTo>
                      <a:pt x="696" y="1318"/>
                      <a:pt x="624" y="1318"/>
                      <a:pt x="580" y="1274"/>
                    </a:cubicBezTo>
                    <a:cubicBezTo>
                      <a:pt x="45" y="739"/>
                      <a:pt x="45" y="739"/>
                      <a:pt x="45" y="739"/>
                    </a:cubicBezTo>
                    <a:cubicBezTo>
                      <a:pt x="0" y="695"/>
                      <a:pt x="0" y="623"/>
                      <a:pt x="45" y="579"/>
                    </a:cubicBezTo>
                    <a:cubicBezTo>
                      <a:pt x="580" y="44"/>
                      <a:pt x="580" y="44"/>
                      <a:pt x="580" y="44"/>
                    </a:cubicBezTo>
                    <a:cubicBezTo>
                      <a:pt x="624" y="0"/>
                      <a:pt x="696" y="0"/>
                      <a:pt x="740" y="44"/>
                    </a:cubicBezTo>
                    <a:cubicBezTo>
                      <a:pt x="1275" y="579"/>
                      <a:pt x="1275" y="579"/>
                      <a:pt x="1275" y="579"/>
                    </a:cubicBezTo>
                    <a:cubicBezTo>
                      <a:pt x="1319" y="623"/>
                      <a:pt x="1319" y="695"/>
                      <a:pt x="1275" y="739"/>
                    </a:cubicBezTo>
                    <a:lnTo>
                      <a:pt x="740" y="1274"/>
                    </a:lnTo>
                    <a:close/>
                  </a:path>
                </a:pathLst>
              </a:custGeom>
              <a:solidFill>
                <a:srgbClr val="002664"/>
              </a:solidFill>
              <a:ln>
                <a:noFill/>
              </a:ln>
            </p:spPr>
            <p:txBody>
              <a:bodyPr vert="horz" wrap="square" lIns="91440" tIns="45720" rIns="91440" bIns="45720" numCol="1" anchor="t" anchorCtr="0" compatLnSpc="1"/>
              <a:lstStyle/>
              <a:p>
                <a:endParaRPr lang="zh-CN" altLang="en-US"/>
              </a:p>
            </p:txBody>
          </p:sp>
        </p:grpSp>
        <p:grpSp>
          <p:nvGrpSpPr>
            <p:cNvPr id="55" name="组合 54">
              <a:extLst>
                <a:ext uri="{FF2B5EF4-FFF2-40B4-BE49-F238E27FC236}">
                  <a16:creationId xmlns:a16="http://schemas.microsoft.com/office/drawing/2014/main" id="{BDD3DE18-1592-A6AD-A856-4D983CBBFA06}"/>
                </a:ext>
              </a:extLst>
            </p:cNvPr>
            <p:cNvGrpSpPr/>
            <p:nvPr/>
          </p:nvGrpSpPr>
          <p:grpSpPr>
            <a:xfrm>
              <a:off x="5698235" y="2048478"/>
              <a:ext cx="835518" cy="822646"/>
              <a:chOff x="8419556" y="5060596"/>
              <a:chExt cx="1071814" cy="1059215"/>
            </a:xfrm>
          </p:grpSpPr>
          <p:sp>
            <p:nvSpPr>
              <p:cNvPr id="53" name="Freeform 20">
                <a:extLst>
                  <a:ext uri="{FF2B5EF4-FFF2-40B4-BE49-F238E27FC236}">
                    <a16:creationId xmlns:a16="http://schemas.microsoft.com/office/drawing/2014/main" id="{83F63561-115C-06C5-5679-84133B939BC4}"/>
                  </a:ext>
                </a:extLst>
              </p:cNvPr>
              <p:cNvSpPr>
                <a:spLocks noEditPoints="1"/>
              </p:cNvSpPr>
              <p:nvPr/>
            </p:nvSpPr>
            <p:spPr bwMode="auto">
              <a:xfrm>
                <a:off x="8419556" y="5064889"/>
                <a:ext cx="506614" cy="1054922"/>
              </a:xfrm>
              <a:custGeom>
                <a:avLst/>
                <a:gdLst>
                  <a:gd name="T0" fmla="*/ 2 w 101"/>
                  <a:gd name="T1" fmla="*/ 205 h 211"/>
                  <a:gd name="T2" fmla="*/ 50 w 101"/>
                  <a:gd name="T3" fmla="*/ 181 h 211"/>
                  <a:gd name="T4" fmla="*/ 99 w 101"/>
                  <a:gd name="T5" fmla="*/ 205 h 211"/>
                  <a:gd name="T6" fmla="*/ 100 w 101"/>
                  <a:gd name="T7" fmla="*/ 205 h 211"/>
                  <a:gd name="T8" fmla="*/ 100 w 101"/>
                  <a:gd name="T9" fmla="*/ 45 h 211"/>
                  <a:gd name="T10" fmla="*/ 98 w 101"/>
                  <a:gd name="T11" fmla="*/ 22 h 211"/>
                  <a:gd name="T12" fmla="*/ 50 w 101"/>
                  <a:gd name="T13" fmla="*/ 0 h 211"/>
                  <a:gd name="T14" fmla="*/ 2 w 101"/>
                  <a:gd name="T15" fmla="*/ 22 h 211"/>
                  <a:gd name="T16" fmla="*/ 0 w 101"/>
                  <a:gd name="T17" fmla="*/ 45 h 211"/>
                  <a:gd name="T18" fmla="*/ 0 w 101"/>
                  <a:gd name="T19" fmla="*/ 205 h 211"/>
                  <a:gd name="T20" fmla="*/ 2 w 101"/>
                  <a:gd name="T21" fmla="*/ 205 h 211"/>
                  <a:gd name="T22" fmla="*/ 16 w 101"/>
                  <a:gd name="T23" fmla="*/ 35 h 211"/>
                  <a:gd name="T24" fmla="*/ 50 w 101"/>
                  <a:gd name="T25" fmla="*/ 28 h 211"/>
                  <a:gd name="T26" fmla="*/ 85 w 101"/>
                  <a:gd name="T27" fmla="*/ 35 h 211"/>
                  <a:gd name="T28" fmla="*/ 86 w 101"/>
                  <a:gd name="T29" fmla="*/ 39 h 211"/>
                  <a:gd name="T30" fmla="*/ 84 w 101"/>
                  <a:gd name="T31" fmla="*/ 40 h 211"/>
                  <a:gd name="T32" fmla="*/ 82 w 101"/>
                  <a:gd name="T33" fmla="*/ 40 h 211"/>
                  <a:gd name="T34" fmla="*/ 75 w 101"/>
                  <a:gd name="T35" fmla="*/ 37 h 211"/>
                  <a:gd name="T36" fmla="*/ 50 w 101"/>
                  <a:gd name="T37" fmla="*/ 34 h 211"/>
                  <a:gd name="T38" fmla="*/ 25 w 101"/>
                  <a:gd name="T39" fmla="*/ 37 h 211"/>
                  <a:gd name="T40" fmla="*/ 19 w 101"/>
                  <a:gd name="T41" fmla="*/ 40 h 211"/>
                  <a:gd name="T42" fmla="*/ 15 w 101"/>
                  <a:gd name="T43" fmla="*/ 39 h 211"/>
                  <a:gd name="T44" fmla="*/ 16 w 101"/>
                  <a:gd name="T45" fmla="*/ 35 h 211"/>
                  <a:gd name="T46" fmla="*/ 16 w 101"/>
                  <a:gd name="T47" fmla="*/ 63 h 211"/>
                  <a:gd name="T48" fmla="*/ 50 w 101"/>
                  <a:gd name="T49" fmla="*/ 57 h 211"/>
                  <a:gd name="T50" fmla="*/ 85 w 101"/>
                  <a:gd name="T51" fmla="*/ 63 h 211"/>
                  <a:gd name="T52" fmla="*/ 86 w 101"/>
                  <a:gd name="T53" fmla="*/ 67 h 211"/>
                  <a:gd name="T54" fmla="*/ 84 w 101"/>
                  <a:gd name="T55" fmla="*/ 69 h 211"/>
                  <a:gd name="T56" fmla="*/ 82 w 101"/>
                  <a:gd name="T57" fmla="*/ 68 h 211"/>
                  <a:gd name="T58" fmla="*/ 75 w 101"/>
                  <a:gd name="T59" fmla="*/ 66 h 211"/>
                  <a:gd name="T60" fmla="*/ 50 w 101"/>
                  <a:gd name="T61" fmla="*/ 63 h 211"/>
                  <a:gd name="T62" fmla="*/ 25 w 101"/>
                  <a:gd name="T63" fmla="*/ 66 h 211"/>
                  <a:gd name="T64" fmla="*/ 19 w 101"/>
                  <a:gd name="T65" fmla="*/ 68 h 211"/>
                  <a:gd name="T66" fmla="*/ 15 w 101"/>
                  <a:gd name="T67" fmla="*/ 67 h 211"/>
                  <a:gd name="T68" fmla="*/ 16 w 101"/>
                  <a:gd name="T69" fmla="*/ 63 h 211"/>
                  <a:gd name="T70" fmla="*/ 16 w 101"/>
                  <a:gd name="T71" fmla="*/ 92 h 211"/>
                  <a:gd name="T72" fmla="*/ 50 w 101"/>
                  <a:gd name="T73" fmla="*/ 85 h 211"/>
                  <a:gd name="T74" fmla="*/ 85 w 101"/>
                  <a:gd name="T75" fmla="*/ 92 h 211"/>
                  <a:gd name="T76" fmla="*/ 86 w 101"/>
                  <a:gd name="T77" fmla="*/ 96 h 211"/>
                  <a:gd name="T78" fmla="*/ 84 w 101"/>
                  <a:gd name="T79" fmla="*/ 97 h 211"/>
                  <a:gd name="T80" fmla="*/ 82 w 101"/>
                  <a:gd name="T81" fmla="*/ 97 h 211"/>
                  <a:gd name="T82" fmla="*/ 75 w 101"/>
                  <a:gd name="T83" fmla="*/ 94 h 211"/>
                  <a:gd name="T84" fmla="*/ 50 w 101"/>
                  <a:gd name="T85" fmla="*/ 91 h 211"/>
                  <a:gd name="T86" fmla="*/ 25 w 101"/>
                  <a:gd name="T87" fmla="*/ 94 h 211"/>
                  <a:gd name="T88" fmla="*/ 19 w 101"/>
                  <a:gd name="T89" fmla="*/ 97 h 211"/>
                  <a:gd name="T90" fmla="*/ 15 w 101"/>
                  <a:gd name="T91" fmla="*/ 96 h 211"/>
                  <a:gd name="T92" fmla="*/ 16 w 101"/>
                  <a:gd name="T93" fmla="*/ 9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2" y="205"/>
                    </a:moveTo>
                    <a:cubicBezTo>
                      <a:pt x="8" y="187"/>
                      <a:pt x="27" y="181"/>
                      <a:pt x="50" y="181"/>
                    </a:cubicBezTo>
                    <a:cubicBezTo>
                      <a:pt x="74" y="181"/>
                      <a:pt x="93" y="187"/>
                      <a:pt x="99" y="205"/>
                    </a:cubicBezTo>
                    <a:cubicBezTo>
                      <a:pt x="101" y="211"/>
                      <a:pt x="100" y="211"/>
                      <a:pt x="100" y="205"/>
                    </a:cubicBezTo>
                    <a:cubicBezTo>
                      <a:pt x="100" y="172"/>
                      <a:pt x="100" y="78"/>
                      <a:pt x="100" y="45"/>
                    </a:cubicBezTo>
                    <a:cubicBezTo>
                      <a:pt x="100" y="39"/>
                      <a:pt x="101" y="28"/>
                      <a:pt x="98" y="22"/>
                    </a:cubicBezTo>
                    <a:cubicBezTo>
                      <a:pt x="92" y="5"/>
                      <a:pt x="73" y="0"/>
                      <a:pt x="50" y="0"/>
                    </a:cubicBezTo>
                    <a:cubicBezTo>
                      <a:pt x="28" y="0"/>
                      <a:pt x="8" y="5"/>
                      <a:pt x="2" y="22"/>
                    </a:cubicBezTo>
                    <a:cubicBezTo>
                      <a:pt x="0" y="28"/>
                      <a:pt x="0" y="39"/>
                      <a:pt x="0" y="45"/>
                    </a:cubicBezTo>
                    <a:cubicBezTo>
                      <a:pt x="0" y="78"/>
                      <a:pt x="0" y="172"/>
                      <a:pt x="0" y="205"/>
                    </a:cubicBezTo>
                    <a:cubicBezTo>
                      <a:pt x="0" y="211"/>
                      <a:pt x="0" y="211"/>
                      <a:pt x="2" y="205"/>
                    </a:cubicBezTo>
                    <a:moveTo>
                      <a:pt x="16" y="35"/>
                    </a:moveTo>
                    <a:cubicBezTo>
                      <a:pt x="24" y="30"/>
                      <a:pt x="36" y="28"/>
                      <a:pt x="50" y="28"/>
                    </a:cubicBezTo>
                    <a:cubicBezTo>
                      <a:pt x="65" y="28"/>
                      <a:pt x="76" y="30"/>
                      <a:pt x="85" y="35"/>
                    </a:cubicBezTo>
                    <a:cubicBezTo>
                      <a:pt x="86" y="35"/>
                      <a:pt x="87" y="37"/>
                      <a:pt x="86" y="39"/>
                    </a:cubicBezTo>
                    <a:cubicBezTo>
                      <a:pt x="86" y="40"/>
                      <a:pt x="85" y="40"/>
                      <a:pt x="84" y="40"/>
                    </a:cubicBezTo>
                    <a:cubicBezTo>
                      <a:pt x="83" y="40"/>
                      <a:pt x="83" y="40"/>
                      <a:pt x="82" y="40"/>
                    </a:cubicBezTo>
                    <a:cubicBezTo>
                      <a:pt x="80" y="39"/>
                      <a:pt x="78" y="38"/>
                      <a:pt x="75" y="37"/>
                    </a:cubicBezTo>
                    <a:cubicBezTo>
                      <a:pt x="69" y="35"/>
                      <a:pt x="61" y="34"/>
                      <a:pt x="50" y="34"/>
                    </a:cubicBezTo>
                    <a:cubicBezTo>
                      <a:pt x="40" y="34"/>
                      <a:pt x="32" y="35"/>
                      <a:pt x="25" y="37"/>
                    </a:cubicBezTo>
                    <a:cubicBezTo>
                      <a:pt x="23" y="38"/>
                      <a:pt x="21" y="39"/>
                      <a:pt x="19" y="40"/>
                    </a:cubicBezTo>
                    <a:cubicBezTo>
                      <a:pt x="17" y="41"/>
                      <a:pt x="15" y="40"/>
                      <a:pt x="15" y="39"/>
                    </a:cubicBezTo>
                    <a:cubicBezTo>
                      <a:pt x="14" y="37"/>
                      <a:pt x="15" y="35"/>
                      <a:pt x="16" y="35"/>
                    </a:cubicBezTo>
                    <a:moveTo>
                      <a:pt x="16" y="63"/>
                    </a:moveTo>
                    <a:cubicBezTo>
                      <a:pt x="24" y="59"/>
                      <a:pt x="36" y="57"/>
                      <a:pt x="50" y="57"/>
                    </a:cubicBezTo>
                    <a:cubicBezTo>
                      <a:pt x="65" y="57"/>
                      <a:pt x="76" y="59"/>
                      <a:pt x="85" y="63"/>
                    </a:cubicBezTo>
                    <a:cubicBezTo>
                      <a:pt x="86" y="64"/>
                      <a:pt x="87" y="66"/>
                      <a:pt x="86" y="67"/>
                    </a:cubicBezTo>
                    <a:cubicBezTo>
                      <a:pt x="86" y="68"/>
                      <a:pt x="85" y="69"/>
                      <a:pt x="84" y="69"/>
                    </a:cubicBezTo>
                    <a:cubicBezTo>
                      <a:pt x="83" y="69"/>
                      <a:pt x="83" y="69"/>
                      <a:pt x="82" y="68"/>
                    </a:cubicBezTo>
                    <a:cubicBezTo>
                      <a:pt x="80" y="67"/>
                      <a:pt x="78" y="66"/>
                      <a:pt x="75" y="66"/>
                    </a:cubicBezTo>
                    <a:cubicBezTo>
                      <a:pt x="69" y="64"/>
                      <a:pt x="61" y="63"/>
                      <a:pt x="50" y="63"/>
                    </a:cubicBezTo>
                    <a:cubicBezTo>
                      <a:pt x="40" y="63"/>
                      <a:pt x="32" y="64"/>
                      <a:pt x="25" y="66"/>
                    </a:cubicBezTo>
                    <a:cubicBezTo>
                      <a:pt x="23" y="66"/>
                      <a:pt x="21" y="67"/>
                      <a:pt x="19" y="68"/>
                    </a:cubicBezTo>
                    <a:cubicBezTo>
                      <a:pt x="17" y="69"/>
                      <a:pt x="15" y="69"/>
                      <a:pt x="15" y="67"/>
                    </a:cubicBezTo>
                    <a:cubicBezTo>
                      <a:pt x="14" y="66"/>
                      <a:pt x="15" y="64"/>
                      <a:pt x="16" y="63"/>
                    </a:cubicBezTo>
                    <a:moveTo>
                      <a:pt x="16" y="92"/>
                    </a:moveTo>
                    <a:cubicBezTo>
                      <a:pt x="24" y="87"/>
                      <a:pt x="36" y="85"/>
                      <a:pt x="50" y="85"/>
                    </a:cubicBezTo>
                    <a:cubicBezTo>
                      <a:pt x="65" y="85"/>
                      <a:pt x="76" y="87"/>
                      <a:pt x="85" y="92"/>
                    </a:cubicBezTo>
                    <a:cubicBezTo>
                      <a:pt x="86" y="92"/>
                      <a:pt x="87" y="94"/>
                      <a:pt x="86" y="96"/>
                    </a:cubicBezTo>
                    <a:cubicBezTo>
                      <a:pt x="86" y="97"/>
                      <a:pt x="85" y="97"/>
                      <a:pt x="84" y="97"/>
                    </a:cubicBezTo>
                    <a:cubicBezTo>
                      <a:pt x="83" y="97"/>
                      <a:pt x="83" y="97"/>
                      <a:pt x="82" y="97"/>
                    </a:cubicBezTo>
                    <a:cubicBezTo>
                      <a:pt x="80" y="96"/>
                      <a:pt x="78" y="95"/>
                      <a:pt x="75" y="94"/>
                    </a:cubicBezTo>
                    <a:cubicBezTo>
                      <a:pt x="69" y="92"/>
                      <a:pt x="61" y="91"/>
                      <a:pt x="50" y="91"/>
                    </a:cubicBezTo>
                    <a:cubicBezTo>
                      <a:pt x="40" y="91"/>
                      <a:pt x="32" y="92"/>
                      <a:pt x="25" y="94"/>
                    </a:cubicBezTo>
                    <a:cubicBezTo>
                      <a:pt x="23" y="95"/>
                      <a:pt x="21" y="96"/>
                      <a:pt x="19" y="97"/>
                    </a:cubicBezTo>
                    <a:cubicBezTo>
                      <a:pt x="17" y="98"/>
                      <a:pt x="15" y="97"/>
                      <a:pt x="15" y="96"/>
                    </a:cubicBezTo>
                    <a:cubicBezTo>
                      <a:pt x="14" y="94"/>
                      <a:pt x="15" y="92"/>
                      <a:pt x="16" y="9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1">
                <a:extLst>
                  <a:ext uri="{FF2B5EF4-FFF2-40B4-BE49-F238E27FC236}">
                    <a16:creationId xmlns:a16="http://schemas.microsoft.com/office/drawing/2014/main" id="{801F56AB-6BE7-A9C4-47E9-FB6F461D1F4D}"/>
                  </a:ext>
                </a:extLst>
              </p:cNvPr>
              <p:cNvSpPr>
                <a:spLocks noEditPoints="1"/>
              </p:cNvSpPr>
              <p:nvPr/>
            </p:nvSpPr>
            <p:spPr bwMode="auto">
              <a:xfrm>
                <a:off x="8986842" y="5060596"/>
                <a:ext cx="504528" cy="1054918"/>
              </a:xfrm>
              <a:custGeom>
                <a:avLst/>
                <a:gdLst>
                  <a:gd name="T0" fmla="*/ 99 w 101"/>
                  <a:gd name="T1" fmla="*/ 205 h 211"/>
                  <a:gd name="T2" fmla="*/ 101 w 101"/>
                  <a:gd name="T3" fmla="*/ 205 h 211"/>
                  <a:gd name="T4" fmla="*/ 101 w 101"/>
                  <a:gd name="T5" fmla="*/ 45 h 211"/>
                  <a:gd name="T6" fmla="*/ 99 w 101"/>
                  <a:gd name="T7" fmla="*/ 22 h 211"/>
                  <a:gd name="T8" fmla="*/ 51 w 101"/>
                  <a:gd name="T9" fmla="*/ 0 h 211"/>
                  <a:gd name="T10" fmla="*/ 3 w 101"/>
                  <a:gd name="T11" fmla="*/ 22 h 211"/>
                  <a:gd name="T12" fmla="*/ 1 w 101"/>
                  <a:gd name="T13" fmla="*/ 45 h 211"/>
                  <a:gd name="T14" fmla="*/ 1 w 101"/>
                  <a:gd name="T15" fmla="*/ 205 h 211"/>
                  <a:gd name="T16" fmla="*/ 2 w 101"/>
                  <a:gd name="T17" fmla="*/ 205 h 211"/>
                  <a:gd name="T18" fmla="*/ 51 w 101"/>
                  <a:gd name="T19" fmla="*/ 181 h 211"/>
                  <a:gd name="T20" fmla="*/ 99 w 101"/>
                  <a:gd name="T21" fmla="*/ 205 h 211"/>
                  <a:gd name="T22" fmla="*/ 86 w 101"/>
                  <a:gd name="T23" fmla="*/ 96 h 211"/>
                  <a:gd name="T24" fmla="*/ 84 w 101"/>
                  <a:gd name="T25" fmla="*/ 97 h 211"/>
                  <a:gd name="T26" fmla="*/ 82 w 101"/>
                  <a:gd name="T27" fmla="*/ 97 h 211"/>
                  <a:gd name="T28" fmla="*/ 76 w 101"/>
                  <a:gd name="T29" fmla="*/ 94 h 211"/>
                  <a:gd name="T30" fmla="*/ 51 w 101"/>
                  <a:gd name="T31" fmla="*/ 91 h 211"/>
                  <a:gd name="T32" fmla="*/ 26 w 101"/>
                  <a:gd name="T33" fmla="*/ 94 h 211"/>
                  <a:gd name="T34" fmla="*/ 19 w 101"/>
                  <a:gd name="T35" fmla="*/ 97 h 211"/>
                  <a:gd name="T36" fmla="*/ 15 w 101"/>
                  <a:gd name="T37" fmla="*/ 96 h 211"/>
                  <a:gd name="T38" fmla="*/ 16 w 101"/>
                  <a:gd name="T39" fmla="*/ 92 h 211"/>
                  <a:gd name="T40" fmla="*/ 51 w 101"/>
                  <a:gd name="T41" fmla="*/ 85 h 211"/>
                  <a:gd name="T42" fmla="*/ 85 w 101"/>
                  <a:gd name="T43" fmla="*/ 92 h 211"/>
                  <a:gd name="T44" fmla="*/ 86 w 101"/>
                  <a:gd name="T45" fmla="*/ 96 h 211"/>
                  <a:gd name="T46" fmla="*/ 86 w 101"/>
                  <a:gd name="T47" fmla="*/ 67 h 211"/>
                  <a:gd name="T48" fmla="*/ 84 w 101"/>
                  <a:gd name="T49" fmla="*/ 69 h 211"/>
                  <a:gd name="T50" fmla="*/ 82 w 101"/>
                  <a:gd name="T51" fmla="*/ 68 h 211"/>
                  <a:gd name="T52" fmla="*/ 76 w 101"/>
                  <a:gd name="T53" fmla="*/ 66 h 211"/>
                  <a:gd name="T54" fmla="*/ 51 w 101"/>
                  <a:gd name="T55" fmla="*/ 63 h 211"/>
                  <a:gd name="T56" fmla="*/ 26 w 101"/>
                  <a:gd name="T57" fmla="*/ 66 h 211"/>
                  <a:gd name="T58" fmla="*/ 19 w 101"/>
                  <a:gd name="T59" fmla="*/ 68 h 211"/>
                  <a:gd name="T60" fmla="*/ 15 w 101"/>
                  <a:gd name="T61" fmla="*/ 67 h 211"/>
                  <a:gd name="T62" fmla="*/ 16 w 101"/>
                  <a:gd name="T63" fmla="*/ 63 h 211"/>
                  <a:gd name="T64" fmla="*/ 51 w 101"/>
                  <a:gd name="T65" fmla="*/ 57 h 211"/>
                  <a:gd name="T66" fmla="*/ 85 w 101"/>
                  <a:gd name="T67" fmla="*/ 63 h 211"/>
                  <a:gd name="T68" fmla="*/ 86 w 101"/>
                  <a:gd name="T69" fmla="*/ 67 h 211"/>
                  <a:gd name="T70" fmla="*/ 86 w 101"/>
                  <a:gd name="T71" fmla="*/ 39 h 211"/>
                  <a:gd name="T72" fmla="*/ 84 w 101"/>
                  <a:gd name="T73" fmla="*/ 40 h 211"/>
                  <a:gd name="T74" fmla="*/ 82 w 101"/>
                  <a:gd name="T75" fmla="*/ 40 h 211"/>
                  <a:gd name="T76" fmla="*/ 76 w 101"/>
                  <a:gd name="T77" fmla="*/ 37 h 211"/>
                  <a:gd name="T78" fmla="*/ 51 w 101"/>
                  <a:gd name="T79" fmla="*/ 34 h 211"/>
                  <a:gd name="T80" fmla="*/ 26 w 101"/>
                  <a:gd name="T81" fmla="*/ 37 h 211"/>
                  <a:gd name="T82" fmla="*/ 19 w 101"/>
                  <a:gd name="T83" fmla="*/ 40 h 211"/>
                  <a:gd name="T84" fmla="*/ 15 w 101"/>
                  <a:gd name="T85" fmla="*/ 39 h 211"/>
                  <a:gd name="T86" fmla="*/ 16 w 101"/>
                  <a:gd name="T87" fmla="*/ 35 h 211"/>
                  <a:gd name="T88" fmla="*/ 51 w 101"/>
                  <a:gd name="T89" fmla="*/ 28 h 211"/>
                  <a:gd name="T90" fmla="*/ 85 w 101"/>
                  <a:gd name="T91" fmla="*/ 35 h 211"/>
                  <a:gd name="T92" fmla="*/ 86 w 101"/>
                  <a:gd name="T93" fmla="*/ 3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211">
                    <a:moveTo>
                      <a:pt x="99" y="205"/>
                    </a:moveTo>
                    <a:cubicBezTo>
                      <a:pt x="101" y="211"/>
                      <a:pt x="101" y="211"/>
                      <a:pt x="101" y="205"/>
                    </a:cubicBezTo>
                    <a:cubicBezTo>
                      <a:pt x="101" y="172"/>
                      <a:pt x="101" y="78"/>
                      <a:pt x="101" y="45"/>
                    </a:cubicBezTo>
                    <a:cubicBezTo>
                      <a:pt x="101" y="39"/>
                      <a:pt x="101" y="28"/>
                      <a:pt x="99" y="22"/>
                    </a:cubicBezTo>
                    <a:cubicBezTo>
                      <a:pt x="93" y="5"/>
                      <a:pt x="73" y="0"/>
                      <a:pt x="51" y="0"/>
                    </a:cubicBezTo>
                    <a:cubicBezTo>
                      <a:pt x="28" y="0"/>
                      <a:pt x="9" y="5"/>
                      <a:pt x="3" y="22"/>
                    </a:cubicBezTo>
                    <a:cubicBezTo>
                      <a:pt x="1" y="28"/>
                      <a:pt x="1" y="39"/>
                      <a:pt x="1" y="45"/>
                    </a:cubicBezTo>
                    <a:cubicBezTo>
                      <a:pt x="1" y="78"/>
                      <a:pt x="1" y="172"/>
                      <a:pt x="1" y="205"/>
                    </a:cubicBezTo>
                    <a:cubicBezTo>
                      <a:pt x="1" y="211"/>
                      <a:pt x="0" y="211"/>
                      <a:pt x="2" y="205"/>
                    </a:cubicBezTo>
                    <a:cubicBezTo>
                      <a:pt x="8" y="187"/>
                      <a:pt x="27" y="181"/>
                      <a:pt x="51" y="181"/>
                    </a:cubicBezTo>
                    <a:cubicBezTo>
                      <a:pt x="74" y="181"/>
                      <a:pt x="94" y="187"/>
                      <a:pt x="99" y="205"/>
                    </a:cubicBezTo>
                    <a:moveTo>
                      <a:pt x="86" y="96"/>
                    </a:moveTo>
                    <a:cubicBezTo>
                      <a:pt x="86" y="97"/>
                      <a:pt x="85" y="97"/>
                      <a:pt x="84" y="97"/>
                    </a:cubicBezTo>
                    <a:cubicBezTo>
                      <a:pt x="83" y="97"/>
                      <a:pt x="83" y="97"/>
                      <a:pt x="82" y="97"/>
                    </a:cubicBezTo>
                    <a:cubicBezTo>
                      <a:pt x="80" y="96"/>
                      <a:pt x="78" y="95"/>
                      <a:pt x="76" y="94"/>
                    </a:cubicBezTo>
                    <a:cubicBezTo>
                      <a:pt x="69" y="92"/>
                      <a:pt x="61" y="91"/>
                      <a:pt x="51" y="91"/>
                    </a:cubicBezTo>
                    <a:cubicBezTo>
                      <a:pt x="41" y="91"/>
                      <a:pt x="32" y="92"/>
                      <a:pt x="26" y="94"/>
                    </a:cubicBezTo>
                    <a:cubicBezTo>
                      <a:pt x="23" y="95"/>
                      <a:pt x="21" y="96"/>
                      <a:pt x="19" y="97"/>
                    </a:cubicBezTo>
                    <a:cubicBezTo>
                      <a:pt x="17" y="98"/>
                      <a:pt x="16" y="97"/>
                      <a:pt x="15" y="96"/>
                    </a:cubicBezTo>
                    <a:cubicBezTo>
                      <a:pt x="14" y="94"/>
                      <a:pt x="15" y="92"/>
                      <a:pt x="16" y="92"/>
                    </a:cubicBezTo>
                    <a:cubicBezTo>
                      <a:pt x="25" y="87"/>
                      <a:pt x="36" y="85"/>
                      <a:pt x="51" y="85"/>
                    </a:cubicBezTo>
                    <a:cubicBezTo>
                      <a:pt x="65" y="85"/>
                      <a:pt x="77" y="87"/>
                      <a:pt x="85" y="92"/>
                    </a:cubicBezTo>
                    <a:cubicBezTo>
                      <a:pt x="87" y="92"/>
                      <a:pt x="87" y="94"/>
                      <a:pt x="86" y="96"/>
                    </a:cubicBezTo>
                    <a:moveTo>
                      <a:pt x="86" y="67"/>
                    </a:moveTo>
                    <a:cubicBezTo>
                      <a:pt x="86" y="68"/>
                      <a:pt x="85" y="69"/>
                      <a:pt x="84" y="69"/>
                    </a:cubicBezTo>
                    <a:cubicBezTo>
                      <a:pt x="83" y="69"/>
                      <a:pt x="83" y="69"/>
                      <a:pt x="82" y="68"/>
                    </a:cubicBezTo>
                    <a:cubicBezTo>
                      <a:pt x="80" y="67"/>
                      <a:pt x="78" y="66"/>
                      <a:pt x="76" y="66"/>
                    </a:cubicBezTo>
                    <a:cubicBezTo>
                      <a:pt x="69" y="64"/>
                      <a:pt x="61" y="63"/>
                      <a:pt x="51" y="63"/>
                    </a:cubicBezTo>
                    <a:cubicBezTo>
                      <a:pt x="41" y="63"/>
                      <a:pt x="32" y="64"/>
                      <a:pt x="26" y="66"/>
                    </a:cubicBezTo>
                    <a:cubicBezTo>
                      <a:pt x="23" y="66"/>
                      <a:pt x="21" y="67"/>
                      <a:pt x="19" y="68"/>
                    </a:cubicBezTo>
                    <a:cubicBezTo>
                      <a:pt x="17" y="69"/>
                      <a:pt x="16" y="69"/>
                      <a:pt x="15" y="67"/>
                    </a:cubicBezTo>
                    <a:cubicBezTo>
                      <a:pt x="14" y="66"/>
                      <a:pt x="15" y="64"/>
                      <a:pt x="16" y="63"/>
                    </a:cubicBezTo>
                    <a:cubicBezTo>
                      <a:pt x="25" y="59"/>
                      <a:pt x="36" y="57"/>
                      <a:pt x="51" y="57"/>
                    </a:cubicBezTo>
                    <a:cubicBezTo>
                      <a:pt x="65" y="57"/>
                      <a:pt x="77" y="59"/>
                      <a:pt x="85" y="63"/>
                    </a:cubicBezTo>
                    <a:cubicBezTo>
                      <a:pt x="87" y="64"/>
                      <a:pt x="87" y="66"/>
                      <a:pt x="86" y="67"/>
                    </a:cubicBezTo>
                    <a:moveTo>
                      <a:pt x="86" y="39"/>
                    </a:moveTo>
                    <a:cubicBezTo>
                      <a:pt x="86" y="40"/>
                      <a:pt x="85" y="40"/>
                      <a:pt x="84" y="40"/>
                    </a:cubicBezTo>
                    <a:cubicBezTo>
                      <a:pt x="83" y="40"/>
                      <a:pt x="83" y="40"/>
                      <a:pt x="82" y="40"/>
                    </a:cubicBezTo>
                    <a:cubicBezTo>
                      <a:pt x="80" y="39"/>
                      <a:pt x="78" y="38"/>
                      <a:pt x="76" y="37"/>
                    </a:cubicBezTo>
                    <a:cubicBezTo>
                      <a:pt x="69" y="35"/>
                      <a:pt x="61" y="34"/>
                      <a:pt x="51" y="34"/>
                    </a:cubicBezTo>
                    <a:cubicBezTo>
                      <a:pt x="41" y="34"/>
                      <a:pt x="32" y="35"/>
                      <a:pt x="26" y="37"/>
                    </a:cubicBezTo>
                    <a:cubicBezTo>
                      <a:pt x="23" y="38"/>
                      <a:pt x="21" y="39"/>
                      <a:pt x="19" y="40"/>
                    </a:cubicBezTo>
                    <a:cubicBezTo>
                      <a:pt x="17" y="41"/>
                      <a:pt x="16" y="40"/>
                      <a:pt x="15" y="39"/>
                    </a:cubicBezTo>
                    <a:cubicBezTo>
                      <a:pt x="14" y="37"/>
                      <a:pt x="15" y="35"/>
                      <a:pt x="16" y="35"/>
                    </a:cubicBezTo>
                    <a:cubicBezTo>
                      <a:pt x="25" y="30"/>
                      <a:pt x="36" y="28"/>
                      <a:pt x="51" y="28"/>
                    </a:cubicBezTo>
                    <a:cubicBezTo>
                      <a:pt x="65" y="28"/>
                      <a:pt x="77" y="30"/>
                      <a:pt x="85" y="35"/>
                    </a:cubicBezTo>
                    <a:cubicBezTo>
                      <a:pt x="87" y="35"/>
                      <a:pt x="87" y="37"/>
                      <a:pt x="86" y="39"/>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6" name="文本框 55">
            <a:extLst>
              <a:ext uri="{FF2B5EF4-FFF2-40B4-BE49-F238E27FC236}">
                <a16:creationId xmlns:a16="http://schemas.microsoft.com/office/drawing/2014/main" id="{F564BE9A-B086-9AE2-BB02-55C3029E4AA7}"/>
              </a:ext>
            </a:extLst>
          </p:cNvPr>
          <p:cNvSpPr txBox="1"/>
          <p:nvPr/>
        </p:nvSpPr>
        <p:spPr>
          <a:xfrm>
            <a:off x="8329734" y="4475423"/>
            <a:ext cx="1215071" cy="400105"/>
          </a:xfrm>
          <a:prstGeom prst="rect">
            <a:avLst/>
          </a:prstGeom>
          <a:solidFill>
            <a:srgbClr val="002664"/>
          </a:solidFill>
        </p:spPr>
        <p:txBody>
          <a:bodyPr wrap="none" lIns="91436" tIns="45718" rIns="91436" bIns="45718" rtlCol="0">
            <a:spAutoFit/>
          </a:bodyPr>
          <a:lstStyle/>
          <a:p>
            <a:r>
              <a:rPr lang="zh-CN" altLang="en-US" sz="2000" dirty="0">
                <a:solidFill>
                  <a:schemeClr val="bg1"/>
                </a:solidFill>
                <a:latin typeface="+mn-ea"/>
              </a:rPr>
              <a:t>未来展望</a:t>
            </a:r>
          </a:p>
        </p:txBody>
      </p:sp>
      <p:sp>
        <p:nvSpPr>
          <p:cNvPr id="57" name="文本框 56">
            <a:extLst>
              <a:ext uri="{FF2B5EF4-FFF2-40B4-BE49-F238E27FC236}">
                <a16:creationId xmlns:a16="http://schemas.microsoft.com/office/drawing/2014/main" id="{5F3A729B-6CDD-DF7D-1B69-E6B1C1214EAD}"/>
              </a:ext>
            </a:extLst>
          </p:cNvPr>
          <p:cNvSpPr txBox="1"/>
          <p:nvPr/>
        </p:nvSpPr>
        <p:spPr>
          <a:xfrm>
            <a:off x="8228552" y="5065074"/>
            <a:ext cx="3500766" cy="799706"/>
          </a:xfrm>
          <a:prstGeom prst="rect">
            <a:avLst/>
          </a:prstGeom>
          <a:noFill/>
        </p:spPr>
        <p:txBody>
          <a:bodyPr wrap="square">
            <a:spAutoFit/>
          </a:bodyPr>
          <a:lstStyle/>
          <a:p>
            <a:pPr>
              <a:lnSpc>
                <a:spcPct val="120000"/>
              </a:lnSpc>
            </a:pPr>
            <a:r>
              <a:rPr lang="zh-CN" altLang="en-US" sz="2000" dirty="0">
                <a:solidFill>
                  <a:schemeClr val="tx1">
                    <a:lumMod val="85000"/>
                    <a:lumOff val="15000"/>
                  </a:schemeClr>
                </a:solidFill>
                <a:latin typeface="+mn-ea"/>
              </a:rPr>
              <a:t>优化方法可推广至更多</a:t>
            </a:r>
            <a:r>
              <a:rPr lang="en-US" altLang="zh-CN" sz="2000" dirty="0" err="1">
                <a:solidFill>
                  <a:schemeClr val="tx1">
                    <a:lumMod val="85000"/>
                    <a:lumOff val="15000"/>
                  </a:schemeClr>
                </a:solidFill>
                <a:latin typeface="+mn-ea"/>
              </a:rPr>
              <a:t>ROCm</a:t>
            </a:r>
            <a:r>
              <a:rPr lang="zh-CN" altLang="en-US" sz="2000" dirty="0">
                <a:solidFill>
                  <a:schemeClr val="tx1">
                    <a:lumMod val="85000"/>
                    <a:lumOff val="15000"/>
                  </a:schemeClr>
                </a:solidFill>
                <a:latin typeface="+mn-ea"/>
              </a:rPr>
              <a:t>算子，助力构建高性能算子库</a:t>
            </a:r>
            <a:endParaRPr lang="en-US" altLang="zh-CN" sz="2000" dirty="0">
              <a:solidFill>
                <a:schemeClr val="tx1">
                  <a:lumMod val="85000"/>
                  <a:lumOff val="15000"/>
                </a:schemeClr>
              </a:solidFill>
              <a:latin typeface="+mn-ea"/>
            </a:endParaRPr>
          </a:p>
        </p:txBody>
      </p:sp>
      <p:sp>
        <p:nvSpPr>
          <p:cNvPr id="2" name="文本框 1">
            <a:extLst>
              <a:ext uri="{FF2B5EF4-FFF2-40B4-BE49-F238E27FC236}">
                <a16:creationId xmlns:a16="http://schemas.microsoft.com/office/drawing/2014/main" id="{3297A538-DEF3-D546-A88C-0BE32939FB6E}"/>
              </a:ext>
            </a:extLst>
          </p:cNvPr>
          <p:cNvSpPr txBox="1"/>
          <p:nvPr/>
        </p:nvSpPr>
        <p:spPr>
          <a:xfrm>
            <a:off x="10749612"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2" name="矩形 1"/>
          <p:cNvSpPr/>
          <p:nvPr/>
        </p:nvSpPr>
        <p:spPr>
          <a:xfrm>
            <a:off x="199390" y="201295"/>
            <a:ext cx="11809730" cy="6464300"/>
          </a:xfrm>
          <a:prstGeom prst="rect">
            <a:avLst/>
          </a:prstGeom>
          <a:solidFill>
            <a:srgbClr val="008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596005" y="2851785"/>
            <a:ext cx="2596515" cy="768350"/>
          </a:xfrm>
          <a:prstGeom prst="rect">
            <a:avLst/>
          </a:prstGeom>
          <a:noFill/>
        </p:spPr>
        <p:txBody>
          <a:bodyPr wrap="square" rtlCol="0">
            <a:spAutoFit/>
          </a:bodyPr>
          <a:lstStyle/>
          <a:p>
            <a:pPr defTabSz="1219200"/>
            <a:r>
              <a:rPr kumimoji="1" lang="en-US" sz="4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THANKS</a:t>
            </a:r>
          </a:p>
        </p:txBody>
      </p:sp>
      <p:pic>
        <p:nvPicPr>
          <p:cNvPr id="5" name="图片 4" descr="C:\Users\Administrator\Desktop\logo1.pnglogo1"/>
          <p:cNvPicPr>
            <a:picLocks noChangeAspect="1"/>
          </p:cNvPicPr>
          <p:nvPr>
            <p:custDataLst>
              <p:tags r:id="rId1"/>
            </p:custDataLst>
          </p:nvPr>
        </p:nvPicPr>
        <p:blipFill>
          <a:blip r:embed="rId3">
            <a:lum contrast="24000"/>
          </a:blip>
          <a:srcRect/>
          <a:stretch>
            <a:fillRect/>
          </a:stretch>
        </p:blipFill>
        <p:spPr>
          <a:xfrm>
            <a:off x="7007543" y="2975610"/>
            <a:ext cx="1296035" cy="521335"/>
          </a:xfrm>
          <a:prstGeom prst="rect">
            <a:avLst/>
          </a:prstGeom>
          <a:effectLst>
            <a:outerShdw blurRad="50800" dist="50800" dir="5400000" sx="1000" sy="1000" algn="ctr" rotWithShape="0">
              <a:srgbClr val="000000">
                <a:alpha val="100000"/>
              </a:srgbClr>
            </a:outerShdw>
          </a:effectLst>
        </p:spPr>
      </p:pic>
      <p:cxnSp>
        <p:nvCxnSpPr>
          <p:cNvPr id="4" name="直接连接符 3"/>
          <p:cNvCxnSpPr/>
          <p:nvPr/>
        </p:nvCxnSpPr>
        <p:spPr>
          <a:xfrm>
            <a:off x="6486525" y="2992755"/>
            <a:ext cx="0" cy="4876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02A0-6BC7-5D82-B339-A634A459A0D0}"/>
            </a:ext>
          </a:extLst>
        </p:cNvPr>
        <p:cNvGrpSpPr/>
        <p:nvPr/>
      </p:nvGrpSpPr>
      <p:grpSpPr>
        <a:xfrm>
          <a:off x="0" y="0"/>
          <a:ext cx="0" cy="0"/>
          <a:chOff x="0" y="0"/>
          <a:chExt cx="0" cy="0"/>
        </a:xfrm>
      </p:grpSpPr>
      <p:pic>
        <p:nvPicPr>
          <p:cNvPr id="38" name="Picture 49" descr="59-南开大学-logo.png">
            <a:extLst>
              <a:ext uri="{FF2B5EF4-FFF2-40B4-BE49-F238E27FC236}">
                <a16:creationId xmlns:a16="http://schemas.microsoft.com/office/drawing/2014/main" id="{DFE02BE4-3313-5FF3-C35B-9A7538822DA4}"/>
              </a:ext>
            </a:extLst>
          </p:cNvPr>
          <p:cNvPicPr>
            <a:picLocks noChangeAspect="1"/>
          </p:cNvPicPr>
          <p:nvPr/>
        </p:nvPicPr>
        <p:blipFill>
          <a:blip r:embed="rId2">
            <a:alphaModFix amt="3000"/>
          </a:blip>
          <a:stretch>
            <a:fillRect/>
          </a:stretch>
        </p:blipFill>
        <p:spPr>
          <a:xfrm>
            <a:off x="6965313" y="1847283"/>
            <a:ext cx="4846080" cy="4846080"/>
          </a:xfrm>
          <a:prstGeom prst="rect">
            <a:avLst/>
          </a:prstGeom>
        </p:spPr>
      </p:pic>
      <p:sp>
        <p:nvSpPr>
          <p:cNvPr id="3" name="文本占位符 2">
            <a:extLst>
              <a:ext uri="{FF2B5EF4-FFF2-40B4-BE49-F238E27FC236}">
                <a16:creationId xmlns:a16="http://schemas.microsoft.com/office/drawing/2014/main" id="{7676BA51-2C0F-B90E-BF05-FB4855E26126}"/>
              </a:ext>
            </a:extLst>
          </p:cNvPr>
          <p:cNvSpPr>
            <a:spLocks noGrp="1"/>
          </p:cNvSpPr>
          <p:nvPr>
            <p:ph type="body" sz="quarter" idx="13"/>
          </p:nvPr>
        </p:nvSpPr>
        <p:spPr/>
        <p:txBody>
          <a:bodyPr/>
          <a:lstStyle/>
          <a:p>
            <a:r>
              <a:rPr kumimoji="1" lang="zh-CN" altLang="en-US" dirty="0">
                <a:solidFill>
                  <a:srgbClr val="002664"/>
                </a:solidFill>
              </a:rPr>
              <a:t>战队风采</a:t>
            </a:r>
          </a:p>
        </p:txBody>
      </p:sp>
      <p:grpSp>
        <p:nvGrpSpPr>
          <p:cNvPr id="2" name="组合 1">
            <a:extLst>
              <a:ext uri="{FF2B5EF4-FFF2-40B4-BE49-F238E27FC236}">
                <a16:creationId xmlns:a16="http://schemas.microsoft.com/office/drawing/2014/main" id="{D7CBF0A6-3089-3D83-7E16-B9C245C921DC}"/>
              </a:ext>
            </a:extLst>
          </p:cNvPr>
          <p:cNvGrpSpPr/>
          <p:nvPr/>
        </p:nvGrpSpPr>
        <p:grpSpPr>
          <a:xfrm>
            <a:off x="571839" y="1276937"/>
            <a:ext cx="4288345" cy="400105"/>
            <a:chOff x="969248" y="1901797"/>
            <a:chExt cx="4288345" cy="400105"/>
          </a:xfrm>
          <a:solidFill>
            <a:srgbClr val="002664"/>
          </a:solidFill>
        </p:grpSpPr>
        <p:sp>
          <p:nvSpPr>
            <p:cNvPr id="4" name="矩形 3">
              <a:extLst>
                <a:ext uri="{FF2B5EF4-FFF2-40B4-BE49-F238E27FC236}">
                  <a16:creationId xmlns:a16="http://schemas.microsoft.com/office/drawing/2014/main" id="{32D64114-0641-2AD2-B7A5-F5CA67D8FD82}"/>
                </a:ext>
              </a:extLst>
            </p:cNvPr>
            <p:cNvSpPr/>
            <p:nvPr/>
          </p:nvSpPr>
          <p:spPr>
            <a:xfrm>
              <a:off x="987574" y="1908513"/>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 name="文本框 4">
              <a:extLst>
                <a:ext uri="{FF2B5EF4-FFF2-40B4-BE49-F238E27FC236}">
                  <a16:creationId xmlns:a16="http://schemas.microsoft.com/office/drawing/2014/main" id="{AC337863-5864-8AE5-3051-772C24A6F23B}"/>
                </a:ext>
              </a:extLst>
            </p:cNvPr>
            <p:cNvSpPr txBox="1"/>
            <p:nvPr/>
          </p:nvSpPr>
          <p:spPr>
            <a:xfrm>
              <a:off x="969248" y="1901797"/>
              <a:ext cx="4288345" cy="400105"/>
            </a:xfrm>
            <a:prstGeom prst="rect">
              <a:avLst/>
            </a:prstGeom>
            <a:grpFill/>
          </p:spPr>
          <p:txBody>
            <a:bodyPr wrap="none" lIns="91436" tIns="45718" rIns="91436" bIns="45718"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为代码“疯”狂，向性能“冲击”！</a:t>
              </a:r>
            </a:p>
          </p:txBody>
        </p:sp>
      </p:grpSp>
      <p:grpSp>
        <p:nvGrpSpPr>
          <p:cNvPr id="20" name="组合 19">
            <a:extLst>
              <a:ext uri="{FF2B5EF4-FFF2-40B4-BE49-F238E27FC236}">
                <a16:creationId xmlns:a16="http://schemas.microsoft.com/office/drawing/2014/main" id="{ED82B00A-22A3-B87D-6543-0C0AAAA0EAB5}"/>
              </a:ext>
            </a:extLst>
          </p:cNvPr>
          <p:cNvGrpSpPr/>
          <p:nvPr/>
        </p:nvGrpSpPr>
        <p:grpSpPr>
          <a:xfrm>
            <a:off x="318626" y="2440874"/>
            <a:ext cx="11556968" cy="2270290"/>
            <a:chOff x="318626" y="2406244"/>
            <a:chExt cx="11556968" cy="2270290"/>
          </a:xfrm>
        </p:grpSpPr>
        <p:sp>
          <p:nvSpPr>
            <p:cNvPr id="17" name="文本框 16">
              <a:extLst>
                <a:ext uri="{FF2B5EF4-FFF2-40B4-BE49-F238E27FC236}">
                  <a16:creationId xmlns:a16="http://schemas.microsoft.com/office/drawing/2014/main" id="{B233746B-B1A1-5E34-FD58-C779CE46AD7B}"/>
                </a:ext>
              </a:extLst>
            </p:cNvPr>
            <p:cNvSpPr txBox="1"/>
            <p:nvPr/>
          </p:nvSpPr>
          <p:spPr>
            <a:xfrm>
              <a:off x="8873945" y="2406244"/>
              <a:ext cx="2251430" cy="400110"/>
            </a:xfrm>
            <a:prstGeom prst="rect">
              <a:avLst/>
            </a:prstGeom>
            <a:noFill/>
          </p:spPr>
          <p:txBody>
            <a:bodyPr wrap="square">
              <a:spAutoFit/>
            </a:bodyPr>
            <a:lstStyle/>
            <a:p>
              <a:r>
                <a:rPr lang="zh-CN" altLang="en-US" sz="2000" b="1" dirty="0">
                  <a:solidFill>
                    <a:schemeClr val="tx1">
                      <a:lumMod val="85000"/>
                      <a:lumOff val="15000"/>
                    </a:schemeClr>
                  </a:solidFill>
                  <a:latin typeface="+mn-ea"/>
                </a:rPr>
                <a:t>孙沐赟 </a:t>
              </a:r>
              <a:r>
                <a:rPr lang="en-US" altLang="zh-CN" sz="2000" b="1" dirty="0">
                  <a:solidFill>
                    <a:schemeClr val="tx1">
                      <a:lumMod val="85000"/>
                      <a:lumOff val="15000"/>
                    </a:schemeClr>
                  </a:solidFill>
                  <a:latin typeface="+mn-ea"/>
                </a:rPr>
                <a:t>| </a:t>
              </a:r>
              <a:r>
                <a:rPr lang="zh-CN" altLang="en-US" sz="2000" b="1" dirty="0">
                  <a:solidFill>
                    <a:schemeClr val="tx1">
                      <a:lumMod val="85000"/>
                      <a:lumOff val="15000"/>
                    </a:schemeClr>
                  </a:solidFill>
                  <a:latin typeface="+mn-ea"/>
                </a:rPr>
                <a:t>核心队员</a:t>
              </a:r>
            </a:p>
          </p:txBody>
        </p:sp>
        <p:sp>
          <p:nvSpPr>
            <p:cNvPr id="31" name="文本框 30">
              <a:extLst>
                <a:ext uri="{FF2B5EF4-FFF2-40B4-BE49-F238E27FC236}">
                  <a16:creationId xmlns:a16="http://schemas.microsoft.com/office/drawing/2014/main" id="{94C97863-6D78-268B-640D-26935CAEB811}"/>
                </a:ext>
              </a:extLst>
            </p:cNvPr>
            <p:cNvSpPr txBox="1"/>
            <p:nvPr/>
          </p:nvSpPr>
          <p:spPr>
            <a:xfrm>
              <a:off x="8248577" y="3630178"/>
              <a:ext cx="2536663"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sp>
          <p:nvSpPr>
            <p:cNvPr id="35" name="文本框 34">
              <a:extLst>
                <a:ext uri="{FF2B5EF4-FFF2-40B4-BE49-F238E27FC236}">
                  <a16:creationId xmlns:a16="http://schemas.microsoft.com/office/drawing/2014/main" id="{FD794745-8BDE-5E17-E9A2-C99F5CD042F8}"/>
                </a:ext>
              </a:extLst>
            </p:cNvPr>
            <p:cNvSpPr txBox="1"/>
            <p:nvPr/>
          </p:nvSpPr>
          <p:spPr>
            <a:xfrm>
              <a:off x="8157677" y="3076096"/>
              <a:ext cx="3717917" cy="1384995"/>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chemeClr val="tx1">
                      <a:lumMod val="85000"/>
                      <a:lumOff val="15000"/>
                    </a:schemeClr>
                  </a:solidFill>
                  <a:latin typeface="+mn-ea"/>
                </a:rPr>
                <a:t>攻坚 </a:t>
              </a:r>
              <a:r>
                <a:rPr lang="en-US" altLang="zh-CN" sz="1400" dirty="0">
                  <a:solidFill>
                    <a:schemeClr val="tx1">
                      <a:lumMod val="85000"/>
                      <a:lumOff val="15000"/>
                    </a:schemeClr>
                  </a:solidFill>
                  <a:latin typeface="+mn-ea"/>
                </a:rPr>
                <a:t>Batch Norm </a:t>
              </a:r>
              <a:r>
                <a:rPr lang="zh-CN" altLang="en-US" sz="1400" dirty="0">
                  <a:solidFill>
                    <a:schemeClr val="tx1">
                      <a:lumMod val="85000"/>
                      <a:lumOff val="15000"/>
                    </a:schemeClr>
                  </a:solidFill>
                  <a:latin typeface="+mn-ea"/>
                </a:rPr>
                <a:t>与 </a:t>
              </a:r>
              <a:r>
                <a:rPr lang="en-US" altLang="zh-CN" sz="1400" dirty="0">
                  <a:solidFill>
                    <a:schemeClr val="tx1">
                      <a:lumMod val="85000"/>
                      <a:lumOff val="15000"/>
                    </a:schemeClr>
                  </a:solidFill>
                  <a:latin typeface="+mn-ea"/>
                </a:rPr>
                <a:t>Group Norm </a:t>
              </a:r>
              <a:r>
                <a:rPr lang="zh-CN" altLang="en-US" sz="1400" dirty="0">
                  <a:solidFill>
                    <a:schemeClr val="tx1">
                      <a:lumMod val="85000"/>
                      <a:lumOff val="15000"/>
                    </a:schemeClr>
                  </a:solidFill>
                  <a:latin typeface="+mn-ea"/>
                </a:rPr>
                <a:t>算子</a:t>
              </a: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代码性能测试与算子瓶颈分析</a:t>
              </a: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所有算子的精度与</a:t>
              </a:r>
              <a:r>
                <a:rPr lang="en-US" altLang="zh-CN" sz="1400" dirty="0">
                  <a:solidFill>
                    <a:schemeClr val="tx1">
                      <a:lumMod val="85000"/>
                      <a:lumOff val="15000"/>
                    </a:schemeClr>
                  </a:solidFill>
                  <a:latin typeface="+mn-ea"/>
                </a:rPr>
                <a:t>Debug</a:t>
              </a:r>
              <a:endParaRPr lang="zh-CN" altLang="en-US" sz="1400" dirty="0">
                <a:solidFill>
                  <a:schemeClr val="tx1">
                    <a:lumMod val="85000"/>
                    <a:lumOff val="15000"/>
                  </a:schemeClr>
                </a:solidFill>
                <a:latin typeface="+mn-ea"/>
              </a:endParaRPr>
            </a:p>
            <a:p>
              <a:pPr algn="ctr"/>
              <a:endParaRPr lang="zh-CN" altLang="en-US" sz="1400" dirty="0">
                <a:solidFill>
                  <a:schemeClr val="tx1">
                    <a:lumMod val="85000"/>
                    <a:lumOff val="15000"/>
                  </a:schemeClr>
                </a:solidFill>
                <a:latin typeface="+mn-ea"/>
              </a:endParaRPr>
            </a:p>
          </p:txBody>
        </p:sp>
        <p:sp>
          <p:nvSpPr>
            <p:cNvPr id="37" name="文本框 36">
              <a:extLst>
                <a:ext uri="{FF2B5EF4-FFF2-40B4-BE49-F238E27FC236}">
                  <a16:creationId xmlns:a16="http://schemas.microsoft.com/office/drawing/2014/main" id="{997B27B2-3D62-4ABB-0E24-8B350583AA41}"/>
                </a:ext>
              </a:extLst>
            </p:cNvPr>
            <p:cNvSpPr txBox="1"/>
            <p:nvPr/>
          </p:nvSpPr>
          <p:spPr>
            <a:xfrm>
              <a:off x="8078508" y="4134269"/>
              <a:ext cx="2876800"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grpSp>
          <p:nvGrpSpPr>
            <p:cNvPr id="10" name="组合 9">
              <a:extLst>
                <a:ext uri="{FF2B5EF4-FFF2-40B4-BE49-F238E27FC236}">
                  <a16:creationId xmlns:a16="http://schemas.microsoft.com/office/drawing/2014/main" id="{42DB3006-2297-46E6-C0C4-3B84CFD54848}"/>
                </a:ext>
              </a:extLst>
            </p:cNvPr>
            <p:cNvGrpSpPr/>
            <p:nvPr/>
          </p:nvGrpSpPr>
          <p:grpSpPr>
            <a:xfrm>
              <a:off x="318626" y="2406244"/>
              <a:ext cx="7657519" cy="2270290"/>
              <a:chOff x="318626" y="2406244"/>
              <a:chExt cx="7657519" cy="2270290"/>
            </a:xfrm>
          </p:grpSpPr>
          <p:sp>
            <p:nvSpPr>
              <p:cNvPr id="19" name="文本框 18">
                <a:extLst>
                  <a:ext uri="{FF2B5EF4-FFF2-40B4-BE49-F238E27FC236}">
                    <a16:creationId xmlns:a16="http://schemas.microsoft.com/office/drawing/2014/main" id="{C1D8515E-A2DF-99A1-7A66-9C36B68A787D}"/>
                  </a:ext>
                </a:extLst>
              </p:cNvPr>
              <p:cNvSpPr txBox="1"/>
              <p:nvPr/>
            </p:nvSpPr>
            <p:spPr>
              <a:xfrm>
                <a:off x="4930030" y="2406244"/>
                <a:ext cx="2228678" cy="400110"/>
              </a:xfrm>
              <a:prstGeom prst="rect">
                <a:avLst/>
              </a:prstGeom>
              <a:noFill/>
            </p:spPr>
            <p:txBody>
              <a:bodyPr wrap="square">
                <a:spAutoFit/>
              </a:bodyPr>
              <a:lstStyle/>
              <a:p>
                <a:r>
                  <a:rPr lang="zh-CN" altLang="en-US" sz="2000" b="1" dirty="0">
                    <a:solidFill>
                      <a:schemeClr val="tx1">
                        <a:lumMod val="85000"/>
                        <a:lumOff val="15000"/>
                      </a:schemeClr>
                    </a:solidFill>
                    <a:latin typeface="+mn-ea"/>
                  </a:rPr>
                  <a:t>李泽榧 </a:t>
                </a:r>
                <a:r>
                  <a:rPr lang="en-US" altLang="zh-CN" sz="2000" b="1" dirty="0">
                    <a:solidFill>
                      <a:schemeClr val="tx1">
                        <a:lumMod val="85000"/>
                        <a:lumOff val="15000"/>
                      </a:schemeClr>
                    </a:solidFill>
                    <a:latin typeface="+mn-ea"/>
                  </a:rPr>
                  <a:t>| </a:t>
                </a:r>
                <a:r>
                  <a:rPr lang="zh-CN" altLang="en-US" sz="2000" b="1" dirty="0">
                    <a:solidFill>
                      <a:schemeClr val="tx1">
                        <a:lumMod val="85000"/>
                        <a:lumOff val="15000"/>
                      </a:schemeClr>
                    </a:solidFill>
                    <a:latin typeface="+mn-ea"/>
                  </a:rPr>
                  <a:t>核心队员</a:t>
                </a:r>
              </a:p>
            </p:txBody>
          </p:sp>
          <p:grpSp>
            <p:nvGrpSpPr>
              <p:cNvPr id="18" name="组合 17">
                <a:extLst>
                  <a:ext uri="{FF2B5EF4-FFF2-40B4-BE49-F238E27FC236}">
                    <a16:creationId xmlns:a16="http://schemas.microsoft.com/office/drawing/2014/main" id="{B253FD55-5CB5-C156-2975-C9D39354BBAB}"/>
                  </a:ext>
                </a:extLst>
              </p:cNvPr>
              <p:cNvGrpSpPr/>
              <p:nvPr/>
            </p:nvGrpSpPr>
            <p:grpSpPr>
              <a:xfrm>
                <a:off x="318626" y="2406244"/>
                <a:ext cx="3734359" cy="2035804"/>
                <a:chOff x="-575043" y="2422960"/>
                <a:chExt cx="3734359" cy="2035804"/>
              </a:xfrm>
            </p:grpSpPr>
            <p:sp>
              <p:nvSpPr>
                <p:cNvPr id="11" name="文本框 10">
                  <a:extLst>
                    <a:ext uri="{FF2B5EF4-FFF2-40B4-BE49-F238E27FC236}">
                      <a16:creationId xmlns:a16="http://schemas.microsoft.com/office/drawing/2014/main" id="{64D87D7E-4D6B-E58D-9652-69994FA6A8C1}"/>
                    </a:ext>
                  </a:extLst>
                </p:cNvPr>
                <p:cNvSpPr txBox="1"/>
                <p:nvPr/>
              </p:nvSpPr>
              <p:spPr>
                <a:xfrm>
                  <a:off x="360481" y="2422960"/>
                  <a:ext cx="1724051" cy="400110"/>
                </a:xfrm>
                <a:prstGeom prst="rect">
                  <a:avLst/>
                </a:prstGeom>
                <a:noFill/>
              </p:spPr>
              <p:txBody>
                <a:bodyPr wrap="square">
                  <a:spAutoFit/>
                </a:bodyPr>
                <a:lstStyle/>
                <a:p>
                  <a:r>
                    <a:rPr lang="zh-CN" altLang="en-US" sz="2000" b="1" dirty="0">
                      <a:solidFill>
                        <a:schemeClr val="tx1">
                          <a:lumMod val="85000"/>
                          <a:lumOff val="15000"/>
                        </a:schemeClr>
                      </a:solidFill>
                      <a:latin typeface="+mn-ea"/>
                    </a:rPr>
                    <a:t>高景珩 </a:t>
                  </a:r>
                  <a:r>
                    <a:rPr lang="en-US" altLang="zh-CN" sz="2000" b="1" dirty="0">
                      <a:solidFill>
                        <a:schemeClr val="tx1">
                          <a:lumMod val="85000"/>
                          <a:lumOff val="15000"/>
                        </a:schemeClr>
                      </a:solidFill>
                      <a:latin typeface="+mn-ea"/>
                    </a:rPr>
                    <a:t>| </a:t>
                  </a:r>
                  <a:r>
                    <a:rPr lang="zh-CN" altLang="en-US" sz="2000" b="1" dirty="0">
                      <a:solidFill>
                        <a:schemeClr val="tx1">
                          <a:lumMod val="85000"/>
                          <a:lumOff val="15000"/>
                        </a:schemeClr>
                      </a:solidFill>
                      <a:latin typeface="+mn-ea"/>
                    </a:rPr>
                    <a:t>队长</a:t>
                  </a:r>
                </a:p>
              </p:txBody>
            </p:sp>
            <p:sp>
              <p:nvSpPr>
                <p:cNvPr id="21" name="文本框 20">
                  <a:extLst>
                    <a:ext uri="{FF2B5EF4-FFF2-40B4-BE49-F238E27FC236}">
                      <a16:creationId xmlns:a16="http://schemas.microsoft.com/office/drawing/2014/main" id="{6E76E099-C8F0-65AD-0057-663EC27B6285}"/>
                    </a:ext>
                  </a:extLst>
                </p:cNvPr>
                <p:cNvSpPr txBox="1"/>
                <p:nvPr/>
              </p:nvSpPr>
              <p:spPr>
                <a:xfrm>
                  <a:off x="-575043" y="3042339"/>
                  <a:ext cx="3264559" cy="1384995"/>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chemeClr val="tx1">
                          <a:lumMod val="85000"/>
                          <a:lumOff val="15000"/>
                        </a:schemeClr>
                      </a:solidFill>
                      <a:latin typeface="+mn-ea"/>
                    </a:rPr>
                    <a:t>整体优化方案的制定</a:t>
                  </a: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攻坚 </a:t>
                  </a:r>
                  <a:r>
                    <a:rPr lang="en-US" altLang="zh-CN" sz="1400" dirty="0">
                      <a:solidFill>
                        <a:schemeClr val="tx1">
                          <a:lumMod val="85000"/>
                          <a:lumOff val="15000"/>
                        </a:schemeClr>
                      </a:solidFill>
                      <a:latin typeface="+mn-ea"/>
                    </a:rPr>
                    <a:t>Conv2d </a:t>
                  </a:r>
                  <a:r>
                    <a:rPr lang="zh-CN" altLang="en-US" sz="1400" dirty="0">
                      <a:solidFill>
                        <a:schemeClr val="tx1">
                          <a:lumMod val="85000"/>
                          <a:lumOff val="15000"/>
                        </a:schemeClr>
                      </a:solidFill>
                      <a:latin typeface="+mn-ea"/>
                    </a:rPr>
                    <a:t>和</a:t>
                  </a:r>
                  <a:r>
                    <a:rPr lang="en-US" altLang="zh-CN" sz="1400" dirty="0" err="1">
                      <a:solidFill>
                        <a:schemeClr val="tx1">
                          <a:lumMod val="85000"/>
                          <a:lumOff val="15000"/>
                        </a:schemeClr>
                      </a:solidFill>
                      <a:latin typeface="+mn-ea"/>
                    </a:rPr>
                    <a:t>LeakyReLU</a:t>
                  </a:r>
                  <a:r>
                    <a:rPr lang="en-US" altLang="zh-CN" sz="1400" dirty="0">
                      <a:solidFill>
                        <a:schemeClr val="tx1">
                          <a:lumMod val="85000"/>
                          <a:lumOff val="15000"/>
                        </a:schemeClr>
                      </a:solidFill>
                      <a:latin typeface="+mn-ea"/>
                    </a:rPr>
                    <a:t> </a:t>
                  </a:r>
                  <a:r>
                    <a:rPr lang="zh-CN" altLang="en-US" sz="1400" dirty="0">
                      <a:solidFill>
                        <a:schemeClr val="tx1">
                          <a:lumMod val="85000"/>
                          <a:lumOff val="15000"/>
                        </a:schemeClr>
                      </a:solidFill>
                      <a:latin typeface="+mn-ea"/>
                    </a:rPr>
                    <a:t>算子</a:t>
                  </a: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深度性能剖析，定位算子瓶颈</a:t>
                  </a:r>
                </a:p>
                <a:p>
                  <a:pPr algn="ctr"/>
                  <a:endParaRPr lang="zh-CN" altLang="en-US" sz="1400" dirty="0">
                    <a:solidFill>
                      <a:schemeClr val="tx1">
                        <a:lumMod val="85000"/>
                        <a:lumOff val="15000"/>
                      </a:schemeClr>
                    </a:solidFill>
                    <a:latin typeface="+mn-ea"/>
                  </a:endParaRPr>
                </a:p>
              </p:txBody>
            </p:sp>
            <p:sp>
              <p:nvSpPr>
                <p:cNvPr id="23" name="文本框 22">
                  <a:extLst>
                    <a:ext uri="{FF2B5EF4-FFF2-40B4-BE49-F238E27FC236}">
                      <a16:creationId xmlns:a16="http://schemas.microsoft.com/office/drawing/2014/main" id="{26447E8A-0A62-77CA-5A10-B44EF6D22DED}"/>
                    </a:ext>
                  </a:extLst>
                </p:cNvPr>
                <p:cNvSpPr txBox="1"/>
                <p:nvPr/>
              </p:nvSpPr>
              <p:spPr>
                <a:xfrm>
                  <a:off x="614336" y="3461398"/>
                  <a:ext cx="2383196"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4B0FCE15-3448-180E-D591-1699A1D1D1C6}"/>
                    </a:ext>
                  </a:extLst>
                </p:cNvPr>
                <p:cNvSpPr txBox="1"/>
                <p:nvPr/>
              </p:nvSpPr>
              <p:spPr>
                <a:xfrm>
                  <a:off x="509879" y="4150987"/>
                  <a:ext cx="2649437"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grpSp>
          <p:sp>
            <p:nvSpPr>
              <p:cNvPr id="33" name="文本框 32">
                <a:extLst>
                  <a:ext uri="{FF2B5EF4-FFF2-40B4-BE49-F238E27FC236}">
                    <a16:creationId xmlns:a16="http://schemas.microsoft.com/office/drawing/2014/main" id="{B4A53695-607E-E797-DEA0-5C3536E6BF25}"/>
                  </a:ext>
                </a:extLst>
              </p:cNvPr>
              <p:cNvSpPr txBox="1"/>
              <p:nvPr/>
            </p:nvSpPr>
            <p:spPr>
              <a:xfrm>
                <a:off x="4243754" y="3076096"/>
                <a:ext cx="3732391" cy="1600438"/>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schemeClr val="tx1">
                        <a:lumMod val="85000"/>
                        <a:lumOff val="15000"/>
                      </a:schemeClr>
                    </a:solidFill>
                    <a:latin typeface="+mn-ea"/>
                  </a:rPr>
                  <a:t>攻坚 </a:t>
                </a:r>
                <a:r>
                  <a:rPr lang="en-US" altLang="zh-CN" sz="1400" dirty="0">
                    <a:solidFill>
                      <a:schemeClr val="tx1">
                        <a:lumMod val="85000"/>
                        <a:lumOff val="15000"/>
                      </a:schemeClr>
                    </a:solidFill>
                    <a:latin typeface="+mn-ea"/>
                  </a:rPr>
                  <a:t>Attention </a:t>
                </a:r>
                <a:r>
                  <a:rPr lang="zh-CN" altLang="en-US" sz="1400" dirty="0">
                    <a:solidFill>
                      <a:schemeClr val="tx1">
                        <a:lumMod val="85000"/>
                        <a:lumOff val="15000"/>
                      </a:schemeClr>
                    </a:solidFill>
                    <a:latin typeface="+mn-ea"/>
                  </a:rPr>
                  <a:t>与 </a:t>
                </a:r>
                <a:r>
                  <a:rPr lang="en-US" altLang="zh-CN" sz="1400" dirty="0">
                    <a:solidFill>
                      <a:schemeClr val="tx1">
                        <a:lumMod val="85000"/>
                        <a:lumOff val="15000"/>
                      </a:schemeClr>
                    </a:solidFill>
                    <a:latin typeface="+mn-ea"/>
                  </a:rPr>
                  <a:t>Group Norm </a:t>
                </a:r>
                <a:r>
                  <a:rPr lang="zh-CN" altLang="en-US" sz="1400" dirty="0">
                    <a:solidFill>
                      <a:schemeClr val="tx1">
                        <a:lumMod val="85000"/>
                        <a:lumOff val="15000"/>
                      </a:schemeClr>
                    </a:solidFill>
                    <a:latin typeface="+mn-ea"/>
                  </a:rPr>
                  <a:t>算子</a:t>
                </a: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设计并实现了</a:t>
                </a:r>
                <a:r>
                  <a:rPr lang="en-US" altLang="zh-CN" sz="1400" dirty="0">
                    <a:solidFill>
                      <a:schemeClr val="tx1">
                        <a:lumMod val="85000"/>
                        <a:lumOff val="15000"/>
                      </a:schemeClr>
                    </a:solidFill>
                    <a:latin typeface="+mn-ea"/>
                  </a:rPr>
                  <a:t>Warp</a:t>
                </a:r>
                <a:r>
                  <a:rPr lang="zh-CN" altLang="en-US" sz="1400" dirty="0">
                    <a:solidFill>
                      <a:schemeClr val="tx1">
                        <a:lumMod val="85000"/>
                        <a:lumOff val="15000"/>
                      </a:schemeClr>
                    </a:solidFill>
                    <a:latin typeface="+mn-ea"/>
                  </a:rPr>
                  <a:t>级规约算法</a:t>
                </a: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endParaRPr lang="en-US" altLang="zh-CN" sz="1400" dirty="0">
                  <a:solidFill>
                    <a:schemeClr val="tx1">
                      <a:lumMod val="85000"/>
                      <a:lumOff val="15000"/>
                    </a:schemeClr>
                  </a:solidFill>
                  <a:latin typeface="+mn-ea"/>
                </a:endParaRPr>
              </a:p>
              <a:p>
                <a:pPr marL="285750" indent="-285750">
                  <a:buFont typeface="Arial" panose="020B0604020202020204" pitchFamily="34" charset="0"/>
                  <a:buChar char="•"/>
                </a:pPr>
                <a:r>
                  <a:rPr lang="zh-CN" altLang="en-US" sz="1400" dirty="0">
                    <a:solidFill>
                      <a:schemeClr val="tx1">
                        <a:lumMod val="85000"/>
                        <a:lumOff val="15000"/>
                      </a:schemeClr>
                    </a:solidFill>
                    <a:latin typeface="+mn-ea"/>
                  </a:rPr>
                  <a:t>库函数分析和使用调试</a:t>
                </a:r>
              </a:p>
              <a:p>
                <a:pPr algn="ctr"/>
                <a:endParaRPr lang="zh-CN" altLang="en-US" sz="1400" dirty="0">
                  <a:solidFill>
                    <a:schemeClr val="tx1">
                      <a:lumMod val="85000"/>
                      <a:lumOff val="15000"/>
                    </a:schemeClr>
                  </a:solidFill>
                  <a:latin typeface="+mn-ea"/>
                </a:endParaRPr>
              </a:p>
              <a:p>
                <a:pPr algn="ctr"/>
                <a:endParaRPr lang="zh-CN" altLang="en-US" sz="1400" dirty="0">
                  <a:solidFill>
                    <a:schemeClr val="tx1">
                      <a:lumMod val="85000"/>
                      <a:lumOff val="15000"/>
                    </a:schemeClr>
                  </a:solidFill>
                  <a:latin typeface="+mn-ea"/>
                </a:endParaRPr>
              </a:p>
            </p:txBody>
          </p:sp>
          <p:sp>
            <p:nvSpPr>
              <p:cNvPr id="15" name="文本框 14">
                <a:extLst>
                  <a:ext uri="{FF2B5EF4-FFF2-40B4-BE49-F238E27FC236}">
                    <a16:creationId xmlns:a16="http://schemas.microsoft.com/office/drawing/2014/main" id="{C77E0A03-9374-3E2F-220B-4E4DD1AF11D5}"/>
                  </a:ext>
                </a:extLst>
              </p:cNvPr>
              <p:cNvSpPr txBox="1"/>
              <p:nvPr/>
            </p:nvSpPr>
            <p:spPr>
              <a:xfrm>
                <a:off x="4609338" y="3630179"/>
                <a:ext cx="3027815"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sp>
            <p:nvSpPr>
              <p:cNvPr id="16" name="文本框 15">
                <a:extLst>
                  <a:ext uri="{FF2B5EF4-FFF2-40B4-BE49-F238E27FC236}">
                    <a16:creationId xmlns:a16="http://schemas.microsoft.com/office/drawing/2014/main" id="{8D55A1D6-9A31-5F00-BB3E-6ED46F36DF55}"/>
                  </a:ext>
                </a:extLst>
              </p:cNvPr>
              <p:cNvSpPr txBox="1"/>
              <p:nvPr/>
            </p:nvSpPr>
            <p:spPr>
              <a:xfrm>
                <a:off x="4791536" y="4134270"/>
                <a:ext cx="2663421" cy="307777"/>
              </a:xfrm>
              <a:prstGeom prst="rect">
                <a:avLst/>
              </a:prstGeom>
              <a:noFill/>
            </p:spPr>
            <p:txBody>
              <a:bodyPr wrap="square">
                <a:spAutoFit/>
              </a:bodyPr>
              <a:lstStyle/>
              <a:p>
                <a:pPr algn="ctr"/>
                <a:endParaRPr lang="zh-CN" altLang="en-US" sz="1400" dirty="0">
                  <a:solidFill>
                    <a:schemeClr val="tx1">
                      <a:lumMod val="85000"/>
                      <a:lumOff val="15000"/>
                    </a:schemeClr>
                  </a:solidFill>
                  <a:latin typeface="+mn-ea"/>
                </a:endParaRPr>
              </a:p>
            </p:txBody>
          </p:sp>
        </p:grpSp>
      </p:grpSp>
      <p:grpSp>
        <p:nvGrpSpPr>
          <p:cNvPr id="22" name="组合 21">
            <a:extLst>
              <a:ext uri="{FF2B5EF4-FFF2-40B4-BE49-F238E27FC236}">
                <a16:creationId xmlns:a16="http://schemas.microsoft.com/office/drawing/2014/main" id="{5D6763D7-371F-0056-5BC9-FB469B66E300}"/>
              </a:ext>
            </a:extLst>
          </p:cNvPr>
          <p:cNvGrpSpPr/>
          <p:nvPr/>
        </p:nvGrpSpPr>
        <p:grpSpPr>
          <a:xfrm>
            <a:off x="571839" y="5331910"/>
            <a:ext cx="4147281" cy="400105"/>
            <a:chOff x="969248" y="1901797"/>
            <a:chExt cx="4147281" cy="400105"/>
          </a:xfrm>
          <a:solidFill>
            <a:srgbClr val="002664"/>
          </a:solidFill>
        </p:grpSpPr>
        <p:sp>
          <p:nvSpPr>
            <p:cNvPr id="24" name="矩形 23">
              <a:extLst>
                <a:ext uri="{FF2B5EF4-FFF2-40B4-BE49-F238E27FC236}">
                  <a16:creationId xmlns:a16="http://schemas.microsoft.com/office/drawing/2014/main" id="{C2B73F9F-1492-4E80-0BAF-349DE8615C4F}"/>
                </a:ext>
              </a:extLst>
            </p:cNvPr>
            <p:cNvSpPr/>
            <p:nvPr/>
          </p:nvSpPr>
          <p:spPr>
            <a:xfrm>
              <a:off x="987574" y="1908513"/>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文本框 25">
              <a:extLst>
                <a:ext uri="{FF2B5EF4-FFF2-40B4-BE49-F238E27FC236}">
                  <a16:creationId xmlns:a16="http://schemas.microsoft.com/office/drawing/2014/main" id="{CFF9C8C8-32C5-3FB0-7664-822C267A12F9}"/>
                </a:ext>
              </a:extLst>
            </p:cNvPr>
            <p:cNvSpPr txBox="1"/>
            <p:nvPr/>
          </p:nvSpPr>
          <p:spPr>
            <a:xfrm>
              <a:off x="969248" y="1901797"/>
              <a:ext cx="4147281" cy="400105"/>
            </a:xfrm>
            <a:prstGeom prst="rect">
              <a:avLst/>
            </a:prstGeom>
            <a:grpFill/>
          </p:spPr>
          <p:txBody>
            <a:bodyPr wrap="none" lIns="91436" tIns="45718" rIns="91436" bIns="45718"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指导老师：师建新 老师、张金 老师</a:t>
              </a:r>
            </a:p>
          </p:txBody>
        </p:sp>
      </p:grpSp>
      <p:sp>
        <p:nvSpPr>
          <p:cNvPr id="32" name="矩形: 圆角 31">
            <a:extLst>
              <a:ext uri="{FF2B5EF4-FFF2-40B4-BE49-F238E27FC236}">
                <a16:creationId xmlns:a16="http://schemas.microsoft.com/office/drawing/2014/main" id="{48198FAD-4447-8140-1C74-E3F4597423EA}"/>
              </a:ext>
            </a:extLst>
          </p:cNvPr>
          <p:cNvSpPr/>
          <p:nvPr/>
        </p:nvSpPr>
        <p:spPr>
          <a:xfrm>
            <a:off x="8129642" y="2258697"/>
            <a:ext cx="3681751" cy="24869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4" name="矩形: 圆角 33">
            <a:extLst>
              <a:ext uri="{FF2B5EF4-FFF2-40B4-BE49-F238E27FC236}">
                <a16:creationId xmlns:a16="http://schemas.microsoft.com/office/drawing/2014/main" id="{C20C9774-F3A2-E9A5-405C-1CD2C0A610BA}"/>
              </a:ext>
            </a:extLst>
          </p:cNvPr>
          <p:cNvSpPr/>
          <p:nvPr/>
        </p:nvSpPr>
        <p:spPr>
          <a:xfrm>
            <a:off x="4203494" y="2258697"/>
            <a:ext cx="3681751" cy="24869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36" name="矩形: 圆角 35">
            <a:extLst>
              <a:ext uri="{FF2B5EF4-FFF2-40B4-BE49-F238E27FC236}">
                <a16:creationId xmlns:a16="http://schemas.microsoft.com/office/drawing/2014/main" id="{D9DC4BF9-940D-FC08-9AEC-31492C1D0979}"/>
              </a:ext>
            </a:extLst>
          </p:cNvPr>
          <p:cNvSpPr/>
          <p:nvPr/>
        </p:nvSpPr>
        <p:spPr>
          <a:xfrm>
            <a:off x="273651" y="2258696"/>
            <a:ext cx="3681751" cy="24869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6" name="文本框 5">
            <a:extLst>
              <a:ext uri="{FF2B5EF4-FFF2-40B4-BE49-F238E27FC236}">
                <a16:creationId xmlns:a16="http://schemas.microsoft.com/office/drawing/2014/main" id="{86CDD732-A92B-E59E-6BF1-3082FC2C4BD3}"/>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108295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solidFill>
                  <a:srgbClr val="002664"/>
                </a:solidFill>
              </a:rPr>
              <a:t>目录</a:t>
            </a:r>
          </a:p>
        </p:txBody>
      </p:sp>
      <p:grpSp>
        <p:nvGrpSpPr>
          <p:cNvPr id="50" name="组合 49"/>
          <p:cNvGrpSpPr/>
          <p:nvPr/>
        </p:nvGrpSpPr>
        <p:grpSpPr>
          <a:xfrm>
            <a:off x="2213644" y="1480730"/>
            <a:ext cx="7743656" cy="627738"/>
            <a:chOff x="1985044" y="1059583"/>
            <a:chExt cx="5038726" cy="408463"/>
          </a:xfrm>
        </p:grpSpPr>
        <p:sp>
          <p:nvSpPr>
            <p:cNvPr id="30" name="MH_Others_1"/>
            <p:cNvSpPr/>
            <p:nvPr>
              <p:custDataLst>
                <p:tags r:id="rId13"/>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32" name="MH_Entry_1">
              <a:hlinkClick r:id="rId18" action="ppaction://hlinksldjump"/>
            </p:cNvPr>
            <p:cNvSpPr/>
            <p:nvPr>
              <p:custDataLst>
                <p:tags r:id="rId14"/>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MH_Number_1">
              <a:hlinkClick r:id="rId18" action="ppaction://hlinksldjump"/>
            </p:cNvPr>
            <p:cNvSpPr/>
            <p:nvPr>
              <p:custDataLst>
                <p:tags r:id="rId15"/>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文本占位符 2"/>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a:solidFill>
                    <a:sysClr val="window" lastClr="FFFFFF"/>
                  </a:solidFill>
                </a:rPr>
                <a:t>战队风采</a:t>
              </a:r>
              <a:endParaRPr lang="zh-CN" altLang="en-US" sz="2400" b="1" dirty="0">
                <a:solidFill>
                  <a:sysClr val="window" lastClr="FFFFFF"/>
                </a:solidFill>
              </a:endParaRPr>
            </a:p>
          </p:txBody>
        </p:sp>
      </p:grpSp>
      <p:grpSp>
        <p:nvGrpSpPr>
          <p:cNvPr id="23" name="组合 22"/>
          <p:cNvGrpSpPr/>
          <p:nvPr/>
        </p:nvGrpSpPr>
        <p:grpSpPr>
          <a:xfrm>
            <a:off x="2207424" y="2302830"/>
            <a:ext cx="7743656" cy="627736"/>
            <a:chOff x="1985044" y="1059584"/>
            <a:chExt cx="5038726" cy="408462"/>
          </a:xfrm>
        </p:grpSpPr>
        <p:sp>
          <p:nvSpPr>
            <p:cNvPr id="24" name="MH_Others_1"/>
            <p:cNvSpPr/>
            <p:nvPr>
              <p:custDataLst>
                <p:tags r:id="rId10"/>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5" name="MH_Entry_1">
              <a:hlinkClick r:id="rId18" action="ppaction://hlinksldjump"/>
            </p:cNvPr>
            <p:cNvSpPr/>
            <p:nvPr>
              <p:custDataLst>
                <p:tags r:id="rId11"/>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MH_Number_1">
              <a:hlinkClick r:id="rId18" action="ppaction://hlinksldjump"/>
            </p:cNvPr>
            <p:cNvSpPr/>
            <p:nvPr>
              <p:custDataLst>
                <p:tags r:id="rId12"/>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p>
          </p:txBody>
        </p:sp>
        <p:sp>
          <p:nvSpPr>
            <p:cNvPr id="27" name="文本占位符 2"/>
            <p:cNvSpPr txBox="1"/>
            <p:nvPr/>
          </p:nvSpPr>
          <p:spPr>
            <a:xfrm>
              <a:off x="2680371"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技术背景介绍</a:t>
              </a:r>
            </a:p>
          </p:txBody>
        </p:sp>
      </p:grpSp>
      <p:grpSp>
        <p:nvGrpSpPr>
          <p:cNvPr id="2" name="组合 1">
            <a:extLst>
              <a:ext uri="{FF2B5EF4-FFF2-40B4-BE49-F238E27FC236}">
                <a16:creationId xmlns:a16="http://schemas.microsoft.com/office/drawing/2014/main" id="{BC8A722B-CAEA-31B3-786C-98BEABEA2119}"/>
              </a:ext>
            </a:extLst>
          </p:cNvPr>
          <p:cNvGrpSpPr/>
          <p:nvPr/>
        </p:nvGrpSpPr>
        <p:grpSpPr>
          <a:xfrm>
            <a:off x="2213644" y="4048533"/>
            <a:ext cx="7743656" cy="627736"/>
            <a:chOff x="1985044" y="1059584"/>
            <a:chExt cx="5038726" cy="408462"/>
          </a:xfrm>
        </p:grpSpPr>
        <p:sp>
          <p:nvSpPr>
            <p:cNvPr id="4" name="MH_Others_1">
              <a:extLst>
                <a:ext uri="{FF2B5EF4-FFF2-40B4-BE49-F238E27FC236}">
                  <a16:creationId xmlns:a16="http://schemas.microsoft.com/office/drawing/2014/main" id="{A3AF8171-C75C-D55F-B33F-A33E4B2EE30F}"/>
                </a:ext>
              </a:extLst>
            </p:cNvPr>
            <p:cNvSpPr/>
            <p:nvPr>
              <p:custDataLst>
                <p:tags r:id="rId7"/>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5" name="MH_Entry_1">
              <a:hlinkClick r:id="rId18" action="ppaction://hlinksldjump"/>
              <a:extLst>
                <a:ext uri="{FF2B5EF4-FFF2-40B4-BE49-F238E27FC236}">
                  <a16:creationId xmlns:a16="http://schemas.microsoft.com/office/drawing/2014/main" id="{EDDC3A2D-D808-2BC9-650C-E1744D566C11}"/>
                </a:ext>
              </a:extLst>
            </p:cNvPr>
            <p:cNvSpPr/>
            <p:nvPr>
              <p:custDataLst>
                <p:tags r:id="rId8"/>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MH_Number_1">
              <a:hlinkClick r:id="rId18" action="ppaction://hlinksldjump"/>
              <a:extLst>
                <a:ext uri="{FF2B5EF4-FFF2-40B4-BE49-F238E27FC236}">
                  <a16:creationId xmlns:a16="http://schemas.microsoft.com/office/drawing/2014/main" id="{4A748A14-BEAF-FF2E-2DC3-1F87ECAE2DF8}"/>
                </a:ext>
              </a:extLst>
            </p:cNvPr>
            <p:cNvSpPr/>
            <p:nvPr>
              <p:custDataLst>
                <p:tags r:id="rId9"/>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占位符 2">
              <a:extLst>
                <a:ext uri="{FF2B5EF4-FFF2-40B4-BE49-F238E27FC236}">
                  <a16:creationId xmlns:a16="http://schemas.microsoft.com/office/drawing/2014/main" id="{2D96D2F6-59E7-E82A-2520-F9C1A25D655B}"/>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创新性</a:t>
              </a:r>
            </a:p>
          </p:txBody>
        </p:sp>
      </p:grpSp>
      <p:grpSp>
        <p:nvGrpSpPr>
          <p:cNvPr id="8" name="组合 7">
            <a:extLst>
              <a:ext uri="{FF2B5EF4-FFF2-40B4-BE49-F238E27FC236}">
                <a16:creationId xmlns:a16="http://schemas.microsoft.com/office/drawing/2014/main" id="{20044FFC-6383-A3C6-27E6-74D84583943E}"/>
              </a:ext>
            </a:extLst>
          </p:cNvPr>
          <p:cNvGrpSpPr/>
          <p:nvPr/>
        </p:nvGrpSpPr>
        <p:grpSpPr>
          <a:xfrm>
            <a:off x="2213644" y="4989631"/>
            <a:ext cx="7743656" cy="627736"/>
            <a:chOff x="1985044" y="1059584"/>
            <a:chExt cx="5038726" cy="408462"/>
          </a:xfrm>
        </p:grpSpPr>
        <p:sp>
          <p:nvSpPr>
            <p:cNvPr id="9" name="MH_Others_1">
              <a:extLst>
                <a:ext uri="{FF2B5EF4-FFF2-40B4-BE49-F238E27FC236}">
                  <a16:creationId xmlns:a16="http://schemas.microsoft.com/office/drawing/2014/main" id="{1EC7CF81-7640-23D3-AE9F-EFF341543267}"/>
                </a:ext>
              </a:extLst>
            </p:cNvPr>
            <p:cNvSpPr/>
            <p:nvPr>
              <p:custDataLst>
                <p:tags r:id="rId4"/>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0" name="MH_Entry_1">
              <a:hlinkClick r:id="rId18" action="ppaction://hlinksldjump"/>
              <a:extLst>
                <a:ext uri="{FF2B5EF4-FFF2-40B4-BE49-F238E27FC236}">
                  <a16:creationId xmlns:a16="http://schemas.microsoft.com/office/drawing/2014/main" id="{5841BABA-B95A-F446-E736-029BDCE6A2E7}"/>
                </a:ext>
              </a:extLst>
            </p:cNvPr>
            <p:cNvSpPr/>
            <p:nvPr>
              <p:custDataLst>
                <p:tags r:id="rId5"/>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MH_Number_1">
              <a:hlinkClick r:id="rId18" action="ppaction://hlinksldjump"/>
              <a:extLst>
                <a:ext uri="{FF2B5EF4-FFF2-40B4-BE49-F238E27FC236}">
                  <a16:creationId xmlns:a16="http://schemas.microsoft.com/office/drawing/2014/main" id="{0F309CA2-843B-243F-8373-6E25CF5F6C64}"/>
                </a:ext>
              </a:extLst>
            </p:cNvPr>
            <p:cNvSpPr/>
            <p:nvPr>
              <p:custDataLst>
                <p:tags r:id="rId6"/>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占位符 2">
              <a:extLst>
                <a:ext uri="{FF2B5EF4-FFF2-40B4-BE49-F238E27FC236}">
                  <a16:creationId xmlns:a16="http://schemas.microsoft.com/office/drawing/2014/main" id="{F19082F2-09B7-5777-167D-B2083A698343}"/>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lang="zh-CN" altLang="en-US" sz="2400" b="1" dirty="0">
                  <a:solidFill>
                    <a:sysClr val="window" lastClr="FFFFFF"/>
                  </a:solidFill>
                </a:rPr>
                <a:t>总结</a:t>
              </a:r>
              <a:endPar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组合 12">
            <a:extLst>
              <a:ext uri="{FF2B5EF4-FFF2-40B4-BE49-F238E27FC236}">
                <a16:creationId xmlns:a16="http://schemas.microsoft.com/office/drawing/2014/main" id="{3062A173-D365-CF62-380B-DAE3079B1501}"/>
              </a:ext>
            </a:extLst>
          </p:cNvPr>
          <p:cNvGrpSpPr/>
          <p:nvPr/>
        </p:nvGrpSpPr>
        <p:grpSpPr>
          <a:xfrm>
            <a:off x="2188761" y="3155903"/>
            <a:ext cx="7743656" cy="627736"/>
            <a:chOff x="1985044" y="1059584"/>
            <a:chExt cx="5038726" cy="408462"/>
          </a:xfrm>
        </p:grpSpPr>
        <p:sp>
          <p:nvSpPr>
            <p:cNvPr id="14" name="MH_Others_1">
              <a:extLst>
                <a:ext uri="{FF2B5EF4-FFF2-40B4-BE49-F238E27FC236}">
                  <a16:creationId xmlns:a16="http://schemas.microsoft.com/office/drawing/2014/main" id="{F0FF9666-4A8A-0660-E336-AFFE44D5B5E0}"/>
                </a:ext>
              </a:extLst>
            </p:cNvPr>
            <p:cNvSpPr/>
            <p:nvPr>
              <p:custDataLst>
                <p:tags r:id="rId1"/>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1">
              <a:hlinkClick r:id="rId18" action="ppaction://hlinksldjump"/>
              <a:extLst>
                <a:ext uri="{FF2B5EF4-FFF2-40B4-BE49-F238E27FC236}">
                  <a16:creationId xmlns:a16="http://schemas.microsoft.com/office/drawing/2014/main" id="{41814CFB-97BA-463B-1679-2B9FF590AD6E}"/>
                </a:ext>
              </a:extLst>
            </p:cNvPr>
            <p:cNvSpPr/>
            <p:nvPr>
              <p:custDataLst>
                <p:tags r:id="rId2"/>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MH_Number_1">
              <a:hlinkClick r:id="rId18" action="ppaction://hlinksldjump"/>
              <a:extLst>
                <a:ext uri="{FF2B5EF4-FFF2-40B4-BE49-F238E27FC236}">
                  <a16:creationId xmlns:a16="http://schemas.microsoft.com/office/drawing/2014/main" id="{BD0F4392-48FC-B285-FCBF-123327CA14B4}"/>
                </a:ext>
              </a:extLst>
            </p:cNvPr>
            <p:cNvSpPr/>
            <p:nvPr>
              <p:custDataLst>
                <p:tags r:id="rId3"/>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占位符 2">
              <a:extLst>
                <a:ext uri="{FF2B5EF4-FFF2-40B4-BE49-F238E27FC236}">
                  <a16:creationId xmlns:a16="http://schemas.microsoft.com/office/drawing/2014/main" id="{4CBD3CCF-4E6A-3125-7BAC-C46CB131EC43}"/>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算法及结果详细介绍</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76322F97-9FC3-F067-457E-EC127FD8D7D4}"/>
              </a:ext>
            </a:extLst>
          </p:cNvPr>
          <p:cNvGrpSpPr>
            <a:grpSpLocks noChangeAspect="1"/>
          </p:cNvGrpSpPr>
          <p:nvPr/>
        </p:nvGrpSpPr>
        <p:grpSpPr bwMode="auto">
          <a:xfrm>
            <a:off x="7698244" y="3137126"/>
            <a:ext cx="5332672" cy="5093967"/>
            <a:chOff x="3265" y="1621"/>
            <a:chExt cx="1117" cy="1067"/>
          </a:xfrm>
        </p:grpSpPr>
        <p:sp>
          <p:nvSpPr>
            <p:cNvPr id="12" name="AutoShape 3">
              <a:extLst>
                <a:ext uri="{FF2B5EF4-FFF2-40B4-BE49-F238E27FC236}">
                  <a16:creationId xmlns:a16="http://schemas.microsoft.com/office/drawing/2014/main" id="{F0439405-BC8A-F0E7-26E2-C246AAE06E52}"/>
                </a:ext>
              </a:extLst>
            </p:cNvPr>
            <p:cNvSpPr>
              <a:spLocks noChangeAspect="1" noChangeArrowheads="1" noTextEdit="1"/>
            </p:cNvSpPr>
            <p:nvPr/>
          </p:nvSpPr>
          <p:spPr bwMode="auto">
            <a:xfrm>
              <a:off x="3298" y="1632"/>
              <a:ext cx="108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5">
              <a:extLst>
                <a:ext uri="{FF2B5EF4-FFF2-40B4-BE49-F238E27FC236}">
                  <a16:creationId xmlns:a16="http://schemas.microsoft.com/office/drawing/2014/main" id="{9DC7C693-2812-43CB-2D81-0F19F15B047F}"/>
                </a:ext>
              </a:extLst>
            </p:cNvPr>
            <p:cNvSpPr>
              <a:spLocks noEditPoints="1"/>
            </p:cNvSpPr>
            <p:nvPr/>
          </p:nvSpPr>
          <p:spPr bwMode="auto">
            <a:xfrm>
              <a:off x="3265" y="1621"/>
              <a:ext cx="1086" cy="1061"/>
            </a:xfrm>
            <a:custGeom>
              <a:avLst/>
              <a:gdLst>
                <a:gd name="T0" fmla="*/ 390 w 457"/>
                <a:gd name="T1" fmla="*/ 200 h 446"/>
                <a:gd name="T2" fmla="*/ 390 w 457"/>
                <a:gd name="T3" fmla="*/ 216 h 446"/>
                <a:gd name="T4" fmla="*/ 215 w 457"/>
                <a:gd name="T5" fmla="*/ 259 h 446"/>
                <a:gd name="T6" fmla="*/ 215 w 457"/>
                <a:gd name="T7" fmla="*/ 291 h 446"/>
                <a:gd name="T8" fmla="*/ 390 w 457"/>
                <a:gd name="T9" fmla="*/ 248 h 446"/>
                <a:gd name="T10" fmla="*/ 390 w 457"/>
                <a:gd name="T11" fmla="*/ 264 h 446"/>
                <a:gd name="T12" fmla="*/ 207 w 457"/>
                <a:gd name="T13" fmla="*/ 310 h 446"/>
                <a:gd name="T14" fmla="*/ 197 w 457"/>
                <a:gd name="T15" fmla="*/ 308 h 446"/>
                <a:gd name="T16" fmla="*/ 56 w 457"/>
                <a:gd name="T17" fmla="*/ 184 h 446"/>
                <a:gd name="T18" fmla="*/ 60 w 457"/>
                <a:gd name="T19" fmla="*/ 124 h 446"/>
                <a:gd name="T20" fmla="*/ 197 w 457"/>
                <a:gd name="T21" fmla="*/ 244 h 446"/>
                <a:gd name="T22" fmla="*/ 207 w 457"/>
                <a:gd name="T23" fmla="*/ 245 h 446"/>
                <a:gd name="T24" fmla="*/ 390 w 457"/>
                <a:gd name="T25" fmla="*/ 200 h 446"/>
                <a:gd name="T26" fmla="*/ 65 w 457"/>
                <a:gd name="T27" fmla="*/ 46 h 446"/>
                <a:gd name="T28" fmla="*/ 249 w 457"/>
                <a:gd name="T29" fmla="*/ 0 h 446"/>
                <a:gd name="T30" fmla="*/ 390 w 457"/>
                <a:gd name="T31" fmla="*/ 124 h 446"/>
                <a:gd name="T32" fmla="*/ 390 w 457"/>
                <a:gd name="T33" fmla="*/ 140 h 446"/>
                <a:gd name="T34" fmla="*/ 215 w 457"/>
                <a:gd name="T35" fmla="*/ 184 h 446"/>
                <a:gd name="T36" fmla="*/ 215 w 457"/>
                <a:gd name="T37" fmla="*/ 215 h 446"/>
                <a:gd name="T38" fmla="*/ 390 w 457"/>
                <a:gd name="T39" fmla="*/ 172 h 446"/>
                <a:gd name="T40" fmla="*/ 390 w 457"/>
                <a:gd name="T41" fmla="*/ 188 h 446"/>
                <a:gd name="T42" fmla="*/ 207 w 457"/>
                <a:gd name="T43" fmla="*/ 234 h 446"/>
                <a:gd name="T44" fmla="*/ 197 w 457"/>
                <a:gd name="T45" fmla="*/ 232 h 446"/>
                <a:gd name="T46" fmla="*/ 56 w 457"/>
                <a:gd name="T47" fmla="*/ 109 h 446"/>
                <a:gd name="T48" fmla="*/ 65 w 457"/>
                <a:gd name="T49" fmla="*/ 46 h 446"/>
                <a:gd name="T50" fmla="*/ 224 w 457"/>
                <a:gd name="T51" fmla="*/ 421 h 446"/>
                <a:gd name="T52" fmla="*/ 0 w 457"/>
                <a:gd name="T53" fmla="*/ 288 h 446"/>
                <a:gd name="T54" fmla="*/ 0 w 457"/>
                <a:gd name="T55" fmla="*/ 313 h 446"/>
                <a:gd name="T56" fmla="*/ 224 w 457"/>
                <a:gd name="T57" fmla="*/ 446 h 446"/>
                <a:gd name="T58" fmla="*/ 353 w 457"/>
                <a:gd name="T59" fmla="*/ 398 h 446"/>
                <a:gd name="T60" fmla="*/ 353 w 457"/>
                <a:gd name="T61" fmla="*/ 372 h 446"/>
                <a:gd name="T62" fmla="*/ 224 w 457"/>
                <a:gd name="T63" fmla="*/ 421 h 446"/>
                <a:gd name="T64" fmla="*/ 418 w 457"/>
                <a:gd name="T65" fmla="*/ 335 h 446"/>
                <a:gd name="T66" fmla="*/ 364 w 457"/>
                <a:gd name="T67" fmla="*/ 355 h 446"/>
                <a:gd name="T68" fmla="*/ 364 w 457"/>
                <a:gd name="T69" fmla="*/ 434 h 446"/>
                <a:gd name="T70" fmla="*/ 391 w 457"/>
                <a:gd name="T71" fmla="*/ 402 h 446"/>
                <a:gd name="T72" fmla="*/ 418 w 457"/>
                <a:gd name="T73" fmla="*/ 414 h 446"/>
                <a:gd name="T74" fmla="*/ 418 w 457"/>
                <a:gd name="T75" fmla="*/ 374 h 446"/>
                <a:gd name="T76" fmla="*/ 442 w 457"/>
                <a:gd name="T77" fmla="*/ 365 h 446"/>
                <a:gd name="T78" fmla="*/ 457 w 457"/>
                <a:gd name="T79" fmla="*/ 346 h 446"/>
                <a:gd name="T80" fmla="*/ 457 w 457"/>
                <a:gd name="T81" fmla="*/ 283 h 446"/>
                <a:gd name="T82" fmla="*/ 451 w 457"/>
                <a:gd name="T83" fmla="*/ 272 h 446"/>
                <a:gd name="T84" fmla="*/ 400 w 457"/>
                <a:gd name="T85" fmla="*/ 242 h 446"/>
                <a:gd name="T86" fmla="*/ 400 w 457"/>
                <a:gd name="T87" fmla="*/ 271 h 446"/>
                <a:gd name="T88" fmla="*/ 211 w 457"/>
                <a:gd name="T89" fmla="*/ 320 h 446"/>
                <a:gd name="T90" fmla="*/ 187 w 457"/>
                <a:gd name="T91" fmla="*/ 314 h 446"/>
                <a:gd name="T92" fmla="*/ 56 w 457"/>
                <a:gd name="T93" fmla="*/ 197 h 446"/>
                <a:gd name="T94" fmla="*/ 0 w 457"/>
                <a:gd name="T95" fmla="*/ 218 h 446"/>
                <a:gd name="T96" fmla="*/ 0 w 457"/>
                <a:gd name="T97" fmla="*/ 245 h 446"/>
                <a:gd name="T98" fmla="*/ 224 w 457"/>
                <a:gd name="T99" fmla="*/ 378 h 446"/>
                <a:gd name="T100" fmla="*/ 432 w 457"/>
                <a:gd name="T101" fmla="*/ 299 h 446"/>
                <a:gd name="T102" fmla="*/ 432 w 457"/>
                <a:gd name="T103" fmla="*/ 341 h 446"/>
                <a:gd name="T104" fmla="*/ 418 w 457"/>
                <a:gd name="T105" fmla="*/ 347 h 446"/>
                <a:gd name="T106" fmla="*/ 418 w 457"/>
                <a:gd name="T107" fmla="*/ 3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 h="446">
                  <a:moveTo>
                    <a:pt x="390" y="200"/>
                  </a:moveTo>
                  <a:cubicBezTo>
                    <a:pt x="390" y="216"/>
                    <a:pt x="390" y="216"/>
                    <a:pt x="390" y="216"/>
                  </a:cubicBezTo>
                  <a:cubicBezTo>
                    <a:pt x="215" y="259"/>
                    <a:pt x="215" y="259"/>
                    <a:pt x="215" y="259"/>
                  </a:cubicBezTo>
                  <a:cubicBezTo>
                    <a:pt x="208" y="271"/>
                    <a:pt x="209" y="281"/>
                    <a:pt x="215" y="291"/>
                  </a:cubicBezTo>
                  <a:cubicBezTo>
                    <a:pt x="390" y="248"/>
                    <a:pt x="390" y="248"/>
                    <a:pt x="390" y="248"/>
                  </a:cubicBezTo>
                  <a:cubicBezTo>
                    <a:pt x="390" y="264"/>
                    <a:pt x="390" y="264"/>
                    <a:pt x="390" y="264"/>
                  </a:cubicBezTo>
                  <a:cubicBezTo>
                    <a:pt x="207" y="310"/>
                    <a:pt x="207" y="310"/>
                    <a:pt x="207" y="310"/>
                  </a:cubicBezTo>
                  <a:cubicBezTo>
                    <a:pt x="203" y="310"/>
                    <a:pt x="199" y="310"/>
                    <a:pt x="197" y="308"/>
                  </a:cubicBezTo>
                  <a:cubicBezTo>
                    <a:pt x="56" y="184"/>
                    <a:pt x="56" y="184"/>
                    <a:pt x="56" y="184"/>
                  </a:cubicBezTo>
                  <a:cubicBezTo>
                    <a:pt x="49" y="179"/>
                    <a:pt x="43" y="135"/>
                    <a:pt x="60" y="124"/>
                  </a:cubicBezTo>
                  <a:cubicBezTo>
                    <a:pt x="197" y="244"/>
                    <a:pt x="197" y="244"/>
                    <a:pt x="197" y="244"/>
                  </a:cubicBezTo>
                  <a:cubicBezTo>
                    <a:pt x="199" y="245"/>
                    <a:pt x="203" y="246"/>
                    <a:pt x="207" y="245"/>
                  </a:cubicBezTo>
                  <a:cubicBezTo>
                    <a:pt x="390" y="200"/>
                    <a:pt x="390" y="200"/>
                    <a:pt x="390" y="200"/>
                  </a:cubicBezTo>
                  <a:close/>
                  <a:moveTo>
                    <a:pt x="65" y="46"/>
                  </a:moveTo>
                  <a:cubicBezTo>
                    <a:pt x="249" y="0"/>
                    <a:pt x="249" y="0"/>
                    <a:pt x="249" y="0"/>
                  </a:cubicBezTo>
                  <a:cubicBezTo>
                    <a:pt x="390" y="124"/>
                    <a:pt x="390" y="124"/>
                    <a:pt x="390" y="124"/>
                  </a:cubicBezTo>
                  <a:cubicBezTo>
                    <a:pt x="390" y="140"/>
                    <a:pt x="390" y="140"/>
                    <a:pt x="390" y="140"/>
                  </a:cubicBezTo>
                  <a:cubicBezTo>
                    <a:pt x="215" y="184"/>
                    <a:pt x="215" y="184"/>
                    <a:pt x="215" y="184"/>
                  </a:cubicBezTo>
                  <a:cubicBezTo>
                    <a:pt x="208" y="195"/>
                    <a:pt x="209" y="205"/>
                    <a:pt x="215" y="215"/>
                  </a:cubicBezTo>
                  <a:cubicBezTo>
                    <a:pt x="390" y="172"/>
                    <a:pt x="390" y="172"/>
                    <a:pt x="390" y="172"/>
                  </a:cubicBezTo>
                  <a:cubicBezTo>
                    <a:pt x="390" y="188"/>
                    <a:pt x="390" y="188"/>
                    <a:pt x="390" y="188"/>
                  </a:cubicBezTo>
                  <a:cubicBezTo>
                    <a:pt x="207" y="234"/>
                    <a:pt x="207" y="234"/>
                    <a:pt x="207" y="234"/>
                  </a:cubicBezTo>
                  <a:cubicBezTo>
                    <a:pt x="203" y="235"/>
                    <a:pt x="199" y="234"/>
                    <a:pt x="197" y="232"/>
                  </a:cubicBezTo>
                  <a:cubicBezTo>
                    <a:pt x="56" y="109"/>
                    <a:pt x="56" y="109"/>
                    <a:pt x="56" y="109"/>
                  </a:cubicBezTo>
                  <a:cubicBezTo>
                    <a:pt x="48" y="102"/>
                    <a:pt x="42" y="51"/>
                    <a:pt x="65" y="46"/>
                  </a:cubicBezTo>
                  <a:close/>
                  <a:moveTo>
                    <a:pt x="224" y="421"/>
                  </a:moveTo>
                  <a:cubicBezTo>
                    <a:pt x="0" y="288"/>
                    <a:pt x="0" y="288"/>
                    <a:pt x="0" y="288"/>
                  </a:cubicBezTo>
                  <a:cubicBezTo>
                    <a:pt x="0" y="313"/>
                    <a:pt x="0" y="313"/>
                    <a:pt x="0" y="313"/>
                  </a:cubicBezTo>
                  <a:cubicBezTo>
                    <a:pt x="224" y="446"/>
                    <a:pt x="224" y="446"/>
                    <a:pt x="224" y="446"/>
                  </a:cubicBezTo>
                  <a:cubicBezTo>
                    <a:pt x="353" y="398"/>
                    <a:pt x="353" y="398"/>
                    <a:pt x="353" y="398"/>
                  </a:cubicBezTo>
                  <a:cubicBezTo>
                    <a:pt x="353" y="372"/>
                    <a:pt x="353" y="372"/>
                    <a:pt x="353" y="372"/>
                  </a:cubicBezTo>
                  <a:cubicBezTo>
                    <a:pt x="224" y="421"/>
                    <a:pt x="224" y="421"/>
                    <a:pt x="224" y="421"/>
                  </a:cubicBezTo>
                  <a:close/>
                  <a:moveTo>
                    <a:pt x="418" y="335"/>
                  </a:moveTo>
                  <a:cubicBezTo>
                    <a:pt x="364" y="355"/>
                    <a:pt x="364" y="355"/>
                    <a:pt x="364" y="355"/>
                  </a:cubicBezTo>
                  <a:cubicBezTo>
                    <a:pt x="364" y="434"/>
                    <a:pt x="364" y="434"/>
                    <a:pt x="364" y="434"/>
                  </a:cubicBezTo>
                  <a:cubicBezTo>
                    <a:pt x="391" y="402"/>
                    <a:pt x="391" y="402"/>
                    <a:pt x="391" y="402"/>
                  </a:cubicBezTo>
                  <a:cubicBezTo>
                    <a:pt x="418" y="414"/>
                    <a:pt x="418" y="414"/>
                    <a:pt x="418" y="414"/>
                  </a:cubicBezTo>
                  <a:cubicBezTo>
                    <a:pt x="418" y="374"/>
                    <a:pt x="418" y="374"/>
                    <a:pt x="418" y="374"/>
                  </a:cubicBezTo>
                  <a:cubicBezTo>
                    <a:pt x="442" y="365"/>
                    <a:pt x="442" y="365"/>
                    <a:pt x="442" y="365"/>
                  </a:cubicBezTo>
                  <a:cubicBezTo>
                    <a:pt x="453" y="360"/>
                    <a:pt x="457" y="356"/>
                    <a:pt x="457" y="346"/>
                  </a:cubicBezTo>
                  <a:cubicBezTo>
                    <a:pt x="457" y="283"/>
                    <a:pt x="457" y="283"/>
                    <a:pt x="457" y="283"/>
                  </a:cubicBezTo>
                  <a:cubicBezTo>
                    <a:pt x="457" y="278"/>
                    <a:pt x="455" y="274"/>
                    <a:pt x="451" y="272"/>
                  </a:cubicBezTo>
                  <a:cubicBezTo>
                    <a:pt x="400" y="242"/>
                    <a:pt x="400" y="242"/>
                    <a:pt x="400" y="242"/>
                  </a:cubicBezTo>
                  <a:cubicBezTo>
                    <a:pt x="400" y="271"/>
                    <a:pt x="400" y="271"/>
                    <a:pt x="400" y="271"/>
                  </a:cubicBezTo>
                  <a:cubicBezTo>
                    <a:pt x="211" y="320"/>
                    <a:pt x="211" y="320"/>
                    <a:pt x="211" y="320"/>
                  </a:cubicBezTo>
                  <a:cubicBezTo>
                    <a:pt x="203" y="322"/>
                    <a:pt x="193" y="320"/>
                    <a:pt x="187" y="314"/>
                  </a:cubicBezTo>
                  <a:cubicBezTo>
                    <a:pt x="56" y="197"/>
                    <a:pt x="56" y="197"/>
                    <a:pt x="56" y="197"/>
                  </a:cubicBezTo>
                  <a:cubicBezTo>
                    <a:pt x="0" y="218"/>
                    <a:pt x="0" y="218"/>
                    <a:pt x="0" y="218"/>
                  </a:cubicBezTo>
                  <a:cubicBezTo>
                    <a:pt x="0" y="245"/>
                    <a:pt x="0" y="245"/>
                    <a:pt x="0" y="245"/>
                  </a:cubicBezTo>
                  <a:cubicBezTo>
                    <a:pt x="224" y="378"/>
                    <a:pt x="224" y="378"/>
                    <a:pt x="224" y="378"/>
                  </a:cubicBezTo>
                  <a:cubicBezTo>
                    <a:pt x="432" y="299"/>
                    <a:pt x="432" y="299"/>
                    <a:pt x="432" y="299"/>
                  </a:cubicBezTo>
                  <a:cubicBezTo>
                    <a:pt x="432" y="341"/>
                    <a:pt x="432" y="341"/>
                    <a:pt x="432" y="341"/>
                  </a:cubicBezTo>
                  <a:cubicBezTo>
                    <a:pt x="418" y="347"/>
                    <a:pt x="418" y="347"/>
                    <a:pt x="418" y="347"/>
                  </a:cubicBezTo>
                  <a:cubicBezTo>
                    <a:pt x="418" y="335"/>
                    <a:pt x="418" y="335"/>
                    <a:pt x="418" y="335"/>
                  </a:cubicBezTo>
                  <a:close/>
                </a:path>
              </a:pathLst>
            </a:custGeom>
            <a:solidFill>
              <a:srgbClr val="D9D9D9">
                <a:alpha val="36863"/>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13" name="文本占位符 12"/>
          <p:cNvSpPr>
            <a:spLocks noGrp="1"/>
          </p:cNvSpPr>
          <p:nvPr>
            <p:ph type="body" sz="quarter" idx="13"/>
          </p:nvPr>
        </p:nvSpPr>
        <p:spPr/>
        <p:txBody>
          <a:bodyPr/>
          <a:lstStyle/>
          <a:p>
            <a:r>
              <a:rPr lang="zh-CN" altLang="en-US" dirty="0">
                <a:solidFill>
                  <a:srgbClr val="002664"/>
                </a:solidFill>
              </a:rPr>
              <a:t>技术背景介绍</a:t>
            </a:r>
          </a:p>
        </p:txBody>
      </p:sp>
      <p:grpSp>
        <p:nvGrpSpPr>
          <p:cNvPr id="11" name="组合 10">
            <a:extLst>
              <a:ext uri="{FF2B5EF4-FFF2-40B4-BE49-F238E27FC236}">
                <a16:creationId xmlns:a16="http://schemas.microsoft.com/office/drawing/2014/main" id="{9E731884-2A2A-AB26-FF8B-038376AF0669}"/>
              </a:ext>
            </a:extLst>
          </p:cNvPr>
          <p:cNvGrpSpPr/>
          <p:nvPr/>
        </p:nvGrpSpPr>
        <p:grpSpPr>
          <a:xfrm>
            <a:off x="239349" y="1020433"/>
            <a:ext cx="10166184" cy="5424911"/>
            <a:chOff x="239349" y="1022322"/>
            <a:chExt cx="10166184" cy="5424911"/>
          </a:xfrm>
        </p:grpSpPr>
        <p:sp>
          <p:nvSpPr>
            <p:cNvPr id="6" name="文本框 5">
              <a:extLst>
                <a:ext uri="{FF2B5EF4-FFF2-40B4-BE49-F238E27FC236}">
                  <a16:creationId xmlns:a16="http://schemas.microsoft.com/office/drawing/2014/main" id="{2CA178F1-6B8B-5317-7C73-21BDC481494B}"/>
                </a:ext>
              </a:extLst>
            </p:cNvPr>
            <p:cNvSpPr txBox="1"/>
            <p:nvPr/>
          </p:nvSpPr>
          <p:spPr>
            <a:xfrm>
              <a:off x="239350" y="1391654"/>
              <a:ext cx="8955450" cy="1169038"/>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2000" dirty="0">
                  <a:solidFill>
                    <a:schemeClr val="tx1">
                      <a:lumMod val="85000"/>
                      <a:lumOff val="15000"/>
                    </a:schemeClr>
                  </a:solidFill>
                  <a:latin typeface="+mn-ea"/>
                </a:rPr>
                <a:t>推理阶段的性能优化决定模型能否在实际场景中高效部署</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en-US" altLang="zh-CN" sz="2000" dirty="0">
                  <a:solidFill>
                    <a:schemeClr val="tx1">
                      <a:lumMod val="85000"/>
                      <a:lumOff val="15000"/>
                    </a:schemeClr>
                  </a:solidFill>
                  <a:latin typeface="+mn-ea"/>
                </a:rPr>
                <a:t>ONNX Runtime</a:t>
              </a:r>
              <a:r>
                <a:rPr lang="zh-CN" altLang="en-US" sz="2000" dirty="0">
                  <a:solidFill>
                    <a:schemeClr val="tx1">
                      <a:lumMod val="85000"/>
                      <a:lumOff val="15000"/>
                    </a:schemeClr>
                  </a:solidFill>
                  <a:latin typeface="+mn-ea"/>
                </a:rPr>
                <a:t>支持部署各类训练框架导出的模型</a:t>
              </a:r>
              <a:endParaRPr lang="en-US" altLang="zh-CN" sz="2000"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en-US" altLang="zh-CN" sz="2000" dirty="0" err="1">
                  <a:solidFill>
                    <a:schemeClr val="tx1">
                      <a:lumMod val="85000"/>
                      <a:lumOff val="15000"/>
                    </a:schemeClr>
                  </a:solidFill>
                  <a:latin typeface="+mn-ea"/>
                </a:rPr>
                <a:t>ROCm</a:t>
              </a:r>
              <a:r>
                <a:rPr lang="zh-CN" altLang="en-US" sz="2000" dirty="0">
                  <a:solidFill>
                    <a:schemeClr val="tx1">
                      <a:lumMod val="85000"/>
                      <a:lumOff val="15000"/>
                    </a:schemeClr>
                  </a:solidFill>
                  <a:latin typeface="+mn-ea"/>
                </a:rPr>
                <a:t>重要性日益凸显</a:t>
              </a:r>
              <a:endParaRPr lang="en-US" altLang="zh-CN" sz="2000" dirty="0">
                <a:solidFill>
                  <a:schemeClr val="tx1">
                    <a:lumMod val="85000"/>
                    <a:lumOff val="15000"/>
                  </a:schemeClr>
                </a:solidFill>
                <a:latin typeface="+mn-ea"/>
              </a:endParaRPr>
            </a:p>
          </p:txBody>
        </p:sp>
        <p:sp>
          <p:nvSpPr>
            <p:cNvPr id="8" name="文本框 7">
              <a:extLst>
                <a:ext uri="{FF2B5EF4-FFF2-40B4-BE49-F238E27FC236}">
                  <a16:creationId xmlns:a16="http://schemas.microsoft.com/office/drawing/2014/main" id="{7DDB720F-F1FC-41C5-6E3A-90408B872370}"/>
                </a:ext>
              </a:extLst>
            </p:cNvPr>
            <p:cNvSpPr txBox="1"/>
            <p:nvPr/>
          </p:nvSpPr>
          <p:spPr>
            <a:xfrm>
              <a:off x="239350" y="1022322"/>
              <a:ext cx="6811432" cy="400110"/>
            </a:xfrm>
            <a:prstGeom prst="rect">
              <a:avLst/>
            </a:prstGeom>
            <a:noFill/>
          </p:spPr>
          <p:txBody>
            <a:bodyPr wrap="square">
              <a:spAutoFit/>
            </a:bodyPr>
            <a:lstStyle/>
            <a:p>
              <a:r>
                <a:rPr lang="zh-CN" altLang="en-US" sz="2000" b="1" dirty="0">
                  <a:solidFill>
                    <a:srgbClr val="002664"/>
                  </a:solidFill>
                  <a:latin typeface="微软雅黑" panose="020B0503020204020204" pitchFamily="34" charset="-122"/>
                  <a:ea typeface="微软雅黑" panose="020B0503020204020204" pitchFamily="34" charset="-122"/>
                </a:rPr>
                <a:t>研究背景</a:t>
              </a:r>
            </a:p>
          </p:txBody>
        </p:sp>
        <p:sp>
          <p:nvSpPr>
            <p:cNvPr id="4" name="文本框 3">
              <a:extLst>
                <a:ext uri="{FF2B5EF4-FFF2-40B4-BE49-F238E27FC236}">
                  <a16:creationId xmlns:a16="http://schemas.microsoft.com/office/drawing/2014/main" id="{22E61764-97EC-C8F7-79BE-FA678B473F05}"/>
                </a:ext>
              </a:extLst>
            </p:cNvPr>
            <p:cNvSpPr txBox="1"/>
            <p:nvPr/>
          </p:nvSpPr>
          <p:spPr>
            <a:xfrm>
              <a:off x="239349" y="3084856"/>
              <a:ext cx="9581984" cy="799706"/>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solidFill>
                    <a:schemeClr val="tx1">
                      <a:lumMod val="85000"/>
                      <a:lumOff val="15000"/>
                    </a:schemeClr>
                  </a:solidFill>
                  <a:latin typeface="+mn-ea"/>
                </a:rPr>
                <a:t>实际应用需要引入自定义算子适应新颖的模型结构或专用的计算逻辑</a:t>
              </a:r>
              <a:endParaRPr lang="en-US" altLang="zh-CN" sz="2000" dirty="0">
                <a:solidFill>
                  <a:schemeClr val="tx1">
                    <a:lumMod val="85000"/>
                    <a:lumOff val="15000"/>
                  </a:schemeClr>
                </a:solidFill>
                <a:latin typeface="+mn-ea"/>
              </a:endParaRPr>
            </a:p>
            <a:p>
              <a:pPr marL="342900" indent="-342900">
                <a:lnSpc>
                  <a:spcPct val="120000"/>
                </a:lnSpc>
                <a:buFont typeface="Arial" panose="020B0604020202020204" pitchFamily="34" charset="0"/>
                <a:buChar char="•"/>
              </a:pPr>
              <a:r>
                <a:rPr lang="zh-CN" altLang="en-US" sz="2000" dirty="0">
                  <a:solidFill>
                    <a:schemeClr val="tx1">
                      <a:lumMod val="85000"/>
                      <a:lumOff val="15000"/>
                    </a:schemeClr>
                  </a:solidFill>
                  <a:latin typeface="+mn-ea"/>
                </a:rPr>
                <a:t>自定义算子大多基于其数学定义实现，未充分考虑</a:t>
              </a:r>
              <a:r>
                <a:rPr lang="en-US" altLang="zh-CN" sz="2000" dirty="0">
                  <a:solidFill>
                    <a:schemeClr val="tx1">
                      <a:lumMod val="85000"/>
                      <a:lumOff val="15000"/>
                    </a:schemeClr>
                  </a:solidFill>
                  <a:latin typeface="+mn-ea"/>
                </a:rPr>
                <a:t>DCU</a:t>
              </a:r>
              <a:r>
                <a:rPr lang="zh-CN" altLang="en-US" sz="2000" dirty="0">
                  <a:solidFill>
                    <a:schemeClr val="tx1">
                      <a:lumMod val="85000"/>
                      <a:lumOff val="15000"/>
                    </a:schemeClr>
                  </a:solidFill>
                  <a:latin typeface="+mn-ea"/>
                </a:rPr>
                <a:t>的底层硬件架构特性</a:t>
              </a:r>
            </a:p>
          </p:txBody>
        </p:sp>
        <p:sp>
          <p:nvSpPr>
            <p:cNvPr id="5" name="文本框 4">
              <a:extLst>
                <a:ext uri="{FF2B5EF4-FFF2-40B4-BE49-F238E27FC236}">
                  <a16:creationId xmlns:a16="http://schemas.microsoft.com/office/drawing/2014/main" id="{2CF4B5FF-8D00-4704-FD9A-715399148AED}"/>
                </a:ext>
              </a:extLst>
            </p:cNvPr>
            <p:cNvSpPr txBox="1"/>
            <p:nvPr/>
          </p:nvSpPr>
          <p:spPr>
            <a:xfrm>
              <a:off x="239350" y="2715524"/>
              <a:ext cx="6811432" cy="400110"/>
            </a:xfrm>
            <a:prstGeom prst="rect">
              <a:avLst/>
            </a:prstGeom>
            <a:noFill/>
          </p:spPr>
          <p:txBody>
            <a:bodyPr wrap="square">
              <a:spAutoFit/>
            </a:bodyPr>
            <a:lstStyle/>
            <a:p>
              <a:r>
                <a:rPr lang="zh-CN" altLang="en-US" sz="2000" b="1" dirty="0">
                  <a:solidFill>
                    <a:srgbClr val="002664"/>
                  </a:solidFill>
                  <a:latin typeface="微软雅黑" panose="020B0503020204020204" pitchFamily="34" charset="-122"/>
                  <a:ea typeface="微软雅黑" panose="020B0503020204020204" pitchFamily="34" charset="-122"/>
                </a:rPr>
                <a:t>研究原因</a:t>
              </a:r>
            </a:p>
          </p:txBody>
        </p:sp>
        <p:sp>
          <p:nvSpPr>
            <p:cNvPr id="2" name="文本框 1">
              <a:extLst>
                <a:ext uri="{FF2B5EF4-FFF2-40B4-BE49-F238E27FC236}">
                  <a16:creationId xmlns:a16="http://schemas.microsoft.com/office/drawing/2014/main" id="{87E8B84B-AF15-8E69-89C7-7527A725CF2A}"/>
                </a:ext>
              </a:extLst>
            </p:cNvPr>
            <p:cNvSpPr txBox="1"/>
            <p:nvPr/>
          </p:nvSpPr>
          <p:spPr>
            <a:xfrm>
              <a:off x="239349" y="4616988"/>
              <a:ext cx="10166184"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solidFill>
                    <a:schemeClr val="tx1">
                      <a:lumMod val="85000"/>
                      <a:lumOff val="15000"/>
                    </a:schemeClr>
                  </a:solidFill>
                  <a:latin typeface="+mn-ea"/>
                </a:rPr>
                <a:t>Conv2d</a:t>
              </a:r>
              <a:r>
                <a:rPr lang="zh-CN" altLang="en-US" sz="2000" dirty="0">
                  <a:solidFill>
                    <a:schemeClr val="tx1">
                      <a:lumMod val="85000"/>
                      <a:lumOff val="15000"/>
                    </a:schemeClr>
                  </a:solidFill>
                  <a:latin typeface="+mn-ea"/>
                </a:rPr>
                <a:t>、</a:t>
              </a:r>
              <a:r>
                <a:rPr lang="en-US" altLang="zh-CN" sz="2000" dirty="0">
                  <a:solidFill>
                    <a:schemeClr val="tx1">
                      <a:lumMod val="85000"/>
                      <a:lumOff val="15000"/>
                    </a:schemeClr>
                  </a:solidFill>
                  <a:latin typeface="+mn-ea"/>
                </a:rPr>
                <a:t>Attention</a:t>
              </a:r>
              <a:r>
                <a:rPr lang="zh-CN" altLang="en-US" sz="2000" dirty="0">
                  <a:solidFill>
                    <a:schemeClr val="tx1">
                      <a:lumMod val="85000"/>
                      <a:lumOff val="15000"/>
                    </a:schemeClr>
                  </a:solidFill>
                  <a:latin typeface="+mn-ea"/>
                </a:rPr>
                <a:t>、</a:t>
              </a:r>
              <a:r>
                <a:rPr lang="en-US" altLang="zh-CN" sz="2000" dirty="0">
                  <a:solidFill>
                    <a:schemeClr val="tx1">
                      <a:lumMod val="85000"/>
                      <a:lumOff val="15000"/>
                    </a:schemeClr>
                  </a:solidFill>
                  <a:latin typeface="+mn-ea"/>
                </a:rPr>
                <a:t>Batch Normalization</a:t>
              </a:r>
              <a:r>
                <a:rPr lang="zh-CN" altLang="en-US" sz="2000" dirty="0">
                  <a:solidFill>
                    <a:schemeClr val="tx1">
                      <a:lumMod val="85000"/>
                      <a:lumOff val="15000"/>
                    </a:schemeClr>
                  </a:solidFill>
                  <a:latin typeface="+mn-ea"/>
                </a:rPr>
                <a:t>、</a:t>
              </a:r>
              <a:r>
                <a:rPr lang="en-US" altLang="zh-CN" sz="2000" dirty="0" err="1">
                  <a:solidFill>
                    <a:schemeClr val="tx1">
                      <a:lumMod val="85000"/>
                      <a:lumOff val="15000"/>
                    </a:schemeClr>
                  </a:solidFill>
                  <a:latin typeface="+mn-ea"/>
                </a:rPr>
                <a:t>LeakyReLU</a:t>
              </a:r>
              <a:r>
                <a:rPr lang="zh-CN" altLang="en-US" sz="2000" dirty="0">
                  <a:solidFill>
                    <a:schemeClr val="tx1">
                      <a:lumMod val="85000"/>
                      <a:lumOff val="15000"/>
                    </a:schemeClr>
                  </a:solidFill>
                  <a:latin typeface="+mn-ea"/>
                </a:rPr>
                <a:t>、</a:t>
              </a:r>
              <a:r>
                <a:rPr lang="en-US" altLang="zh-CN" sz="2000" dirty="0">
                  <a:solidFill>
                    <a:schemeClr val="tx1">
                      <a:lumMod val="85000"/>
                      <a:lumOff val="15000"/>
                    </a:schemeClr>
                  </a:solidFill>
                  <a:latin typeface="+mn-ea"/>
                </a:rPr>
                <a:t>Group Normalization </a:t>
              </a:r>
              <a:endParaRPr lang="zh-CN" altLang="en-US" sz="2000" dirty="0">
                <a:solidFill>
                  <a:schemeClr val="tx1">
                    <a:lumMod val="85000"/>
                    <a:lumOff val="15000"/>
                  </a:schemeClr>
                </a:solidFill>
                <a:latin typeface="+mn-ea"/>
              </a:endParaRPr>
            </a:p>
          </p:txBody>
        </p:sp>
        <p:sp>
          <p:nvSpPr>
            <p:cNvPr id="3" name="文本框 2">
              <a:extLst>
                <a:ext uri="{FF2B5EF4-FFF2-40B4-BE49-F238E27FC236}">
                  <a16:creationId xmlns:a16="http://schemas.microsoft.com/office/drawing/2014/main" id="{9FE0B493-21BE-A6BF-C9B0-07D0AFF4BF37}"/>
                </a:ext>
              </a:extLst>
            </p:cNvPr>
            <p:cNvSpPr txBox="1"/>
            <p:nvPr/>
          </p:nvSpPr>
          <p:spPr>
            <a:xfrm>
              <a:off x="239349" y="4247656"/>
              <a:ext cx="6811432" cy="400110"/>
            </a:xfrm>
            <a:prstGeom prst="rect">
              <a:avLst/>
            </a:prstGeom>
            <a:noFill/>
          </p:spPr>
          <p:txBody>
            <a:bodyPr wrap="square">
              <a:spAutoFit/>
            </a:bodyPr>
            <a:lstStyle/>
            <a:p>
              <a:r>
                <a:rPr lang="zh-CN" altLang="en-US" sz="2000" b="1" dirty="0">
                  <a:solidFill>
                    <a:srgbClr val="002664"/>
                  </a:solidFill>
                  <a:latin typeface="微软雅黑" panose="020B0503020204020204" pitchFamily="34" charset="-122"/>
                  <a:ea typeface="微软雅黑" panose="020B0503020204020204" pitchFamily="34" charset="-122"/>
                </a:rPr>
                <a:t>研究对象</a:t>
              </a:r>
            </a:p>
          </p:txBody>
        </p:sp>
        <p:sp>
          <p:nvSpPr>
            <p:cNvPr id="9" name="文本框 8">
              <a:extLst>
                <a:ext uri="{FF2B5EF4-FFF2-40B4-BE49-F238E27FC236}">
                  <a16:creationId xmlns:a16="http://schemas.microsoft.com/office/drawing/2014/main" id="{F4F5ED5D-F057-1A15-5D37-DBA0A5554B01}"/>
                </a:ext>
              </a:extLst>
            </p:cNvPr>
            <p:cNvSpPr txBox="1"/>
            <p:nvPr/>
          </p:nvSpPr>
          <p:spPr>
            <a:xfrm>
              <a:off x="239349" y="5947609"/>
              <a:ext cx="9700518" cy="4996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采取了“</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分头探索，归一整合</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”的指导方针</a:t>
              </a:r>
              <a:endParaRPr lang="zh-CN" altLang="en-US" sz="2000" dirty="0">
                <a:solidFill>
                  <a:schemeClr val="tx1">
                    <a:lumMod val="85000"/>
                    <a:lumOff val="15000"/>
                  </a:schemeClr>
                </a:solidFill>
                <a:latin typeface="+mn-ea"/>
              </a:endParaRPr>
            </a:p>
          </p:txBody>
        </p:sp>
        <p:sp>
          <p:nvSpPr>
            <p:cNvPr id="10" name="文本框 9">
              <a:extLst>
                <a:ext uri="{FF2B5EF4-FFF2-40B4-BE49-F238E27FC236}">
                  <a16:creationId xmlns:a16="http://schemas.microsoft.com/office/drawing/2014/main" id="{7F903575-0413-8810-C64F-7384C389EF0C}"/>
                </a:ext>
              </a:extLst>
            </p:cNvPr>
            <p:cNvSpPr txBox="1"/>
            <p:nvPr/>
          </p:nvSpPr>
          <p:spPr>
            <a:xfrm>
              <a:off x="239349" y="5485944"/>
              <a:ext cx="6811432" cy="400110"/>
            </a:xfrm>
            <a:prstGeom prst="rect">
              <a:avLst/>
            </a:prstGeom>
            <a:noFill/>
          </p:spPr>
          <p:txBody>
            <a:bodyPr wrap="square">
              <a:spAutoFit/>
            </a:bodyPr>
            <a:lstStyle/>
            <a:p>
              <a:r>
                <a:rPr lang="zh-CN" altLang="en-US" sz="2000" b="1" dirty="0">
                  <a:solidFill>
                    <a:srgbClr val="002664"/>
                  </a:solidFill>
                  <a:latin typeface="微软雅黑" panose="020B0503020204020204" pitchFamily="34" charset="-122"/>
                  <a:ea typeface="微软雅黑" panose="020B0503020204020204" pitchFamily="34" charset="-122"/>
                </a:rPr>
                <a:t>研究方法</a:t>
              </a:r>
            </a:p>
          </p:txBody>
        </p:sp>
      </p:grpSp>
      <p:pic>
        <p:nvPicPr>
          <p:cNvPr id="16" name="图片 15" descr="图片包含 桌子, 室内, 灯光, 亮&#10;&#10;AI 生成的内容可能不正确。">
            <a:extLst>
              <a:ext uri="{FF2B5EF4-FFF2-40B4-BE49-F238E27FC236}">
                <a16:creationId xmlns:a16="http://schemas.microsoft.com/office/drawing/2014/main" id="{9D6C0C50-A063-B7C0-20AA-9F50A1F29DF7}"/>
              </a:ext>
            </a:extLst>
          </p:cNvPr>
          <p:cNvPicPr>
            <a:picLocks noChangeAspect="1"/>
          </p:cNvPicPr>
          <p:nvPr/>
        </p:nvPicPr>
        <p:blipFill>
          <a:blip r:embed="rId2">
            <a:alphaModFix amt="70000"/>
          </a:blip>
          <a:stretch>
            <a:fillRect/>
          </a:stretch>
        </p:blipFill>
        <p:spPr>
          <a:xfrm>
            <a:off x="7698244" y="898267"/>
            <a:ext cx="3794251" cy="2137094"/>
          </a:xfrm>
          <a:prstGeom prst="rect">
            <a:avLst/>
          </a:prstGeom>
        </p:spPr>
      </p:pic>
      <p:sp>
        <p:nvSpPr>
          <p:cNvPr id="17" name="文本框 16">
            <a:extLst>
              <a:ext uri="{FF2B5EF4-FFF2-40B4-BE49-F238E27FC236}">
                <a16:creationId xmlns:a16="http://schemas.microsoft.com/office/drawing/2014/main" id="{5A5DB849-6E54-1FA7-C157-AF342DA9AADD}"/>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2</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9D62-7764-201E-1D5C-CFFA4AB26FB6}"/>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ECAF1DC7-846A-E718-BC12-652D0CF393E4}"/>
              </a:ext>
            </a:extLst>
          </p:cNvPr>
          <p:cNvSpPr>
            <a:spLocks noGrp="1"/>
          </p:cNvSpPr>
          <p:nvPr>
            <p:ph type="body" sz="quarter" idx="13"/>
          </p:nvPr>
        </p:nvSpPr>
        <p:spPr/>
        <p:txBody>
          <a:bodyPr/>
          <a:lstStyle/>
          <a:p>
            <a:r>
              <a:rPr lang="zh-CN" altLang="en-US" dirty="0">
                <a:solidFill>
                  <a:srgbClr val="002664"/>
                </a:solidFill>
              </a:rPr>
              <a:t>目录</a:t>
            </a:r>
          </a:p>
        </p:txBody>
      </p:sp>
      <p:grpSp>
        <p:nvGrpSpPr>
          <p:cNvPr id="68" name="组合 67">
            <a:extLst>
              <a:ext uri="{FF2B5EF4-FFF2-40B4-BE49-F238E27FC236}">
                <a16:creationId xmlns:a16="http://schemas.microsoft.com/office/drawing/2014/main" id="{06DE8B36-B9EC-72C7-0F0C-C298C36C73B4}"/>
              </a:ext>
            </a:extLst>
          </p:cNvPr>
          <p:cNvGrpSpPr/>
          <p:nvPr/>
        </p:nvGrpSpPr>
        <p:grpSpPr>
          <a:xfrm>
            <a:off x="2213644" y="3158148"/>
            <a:ext cx="7750006" cy="627736"/>
            <a:chOff x="1985044" y="1059584"/>
            <a:chExt cx="5042858" cy="408462"/>
          </a:xfrm>
        </p:grpSpPr>
        <p:sp>
          <p:nvSpPr>
            <p:cNvPr id="69" name="MH_Others_1">
              <a:extLst>
                <a:ext uri="{FF2B5EF4-FFF2-40B4-BE49-F238E27FC236}">
                  <a16:creationId xmlns:a16="http://schemas.microsoft.com/office/drawing/2014/main" id="{3F9C0FC7-3025-DD35-D6BF-9346C5B28A78}"/>
                </a:ext>
              </a:extLst>
            </p:cNvPr>
            <p:cNvSpPr/>
            <p:nvPr>
              <p:custDataLst>
                <p:tags r:id="rId13"/>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FFB418"/>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70" name="MH_Entry_1">
              <a:hlinkClick r:id="rId17" action="ppaction://hlinksldjump"/>
              <a:extLst>
                <a:ext uri="{FF2B5EF4-FFF2-40B4-BE49-F238E27FC236}">
                  <a16:creationId xmlns:a16="http://schemas.microsoft.com/office/drawing/2014/main" id="{49C00DD7-B504-148B-62B6-9C7A4EE8E7F9}"/>
                </a:ext>
              </a:extLst>
            </p:cNvPr>
            <p:cNvSpPr/>
            <p:nvPr>
              <p:custDataLst>
                <p:tags r:id="rId14"/>
              </p:custDataLst>
            </p:nvPr>
          </p:nvSpPr>
          <p:spPr>
            <a:xfrm>
              <a:off x="2055852"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0089DB"/>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MH_Number_1">
              <a:hlinkClick r:id="rId17" action="ppaction://hlinksldjump"/>
              <a:extLst>
                <a:ext uri="{FF2B5EF4-FFF2-40B4-BE49-F238E27FC236}">
                  <a16:creationId xmlns:a16="http://schemas.microsoft.com/office/drawing/2014/main" id="{477CB901-C3D6-B761-8B88-9F5B770F759D}"/>
                </a:ext>
              </a:extLst>
            </p:cNvPr>
            <p:cNvSpPr/>
            <p:nvPr>
              <p:custDataLst>
                <p:tags r:id="rId15"/>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2664"/>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03</a:t>
              </a:r>
            </a:p>
          </p:txBody>
        </p:sp>
        <p:sp>
          <p:nvSpPr>
            <p:cNvPr id="72" name="文本占位符 2">
              <a:extLst>
                <a:ext uri="{FF2B5EF4-FFF2-40B4-BE49-F238E27FC236}">
                  <a16:creationId xmlns:a16="http://schemas.microsoft.com/office/drawing/2014/main" id="{F4FD3A8A-A263-120B-FC02-4C1F3409A138}"/>
                </a:ext>
              </a:extLst>
            </p:cNvPr>
            <p:cNvSpPr txBox="1"/>
            <p:nvPr/>
          </p:nvSpPr>
          <p:spPr>
            <a:xfrm>
              <a:off x="2684503" y="1059584"/>
              <a:ext cx="4343399" cy="408462"/>
            </a:xfrm>
            <a:prstGeom prst="rect">
              <a:avLst/>
            </a:prstGeom>
            <a:solidFill>
              <a:srgbClr val="0089DB"/>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算法及结果详细介绍</a:t>
              </a:r>
            </a:p>
          </p:txBody>
        </p:sp>
      </p:grpSp>
      <p:grpSp>
        <p:nvGrpSpPr>
          <p:cNvPr id="2" name="组合 1">
            <a:extLst>
              <a:ext uri="{FF2B5EF4-FFF2-40B4-BE49-F238E27FC236}">
                <a16:creationId xmlns:a16="http://schemas.microsoft.com/office/drawing/2014/main" id="{285C457B-8D39-25E8-73E3-DC9348702AE2}"/>
              </a:ext>
            </a:extLst>
          </p:cNvPr>
          <p:cNvGrpSpPr/>
          <p:nvPr/>
        </p:nvGrpSpPr>
        <p:grpSpPr>
          <a:xfrm>
            <a:off x="2213644" y="1480730"/>
            <a:ext cx="7743656" cy="627738"/>
            <a:chOff x="1985044" y="1059583"/>
            <a:chExt cx="5038726" cy="408463"/>
          </a:xfrm>
        </p:grpSpPr>
        <p:sp>
          <p:nvSpPr>
            <p:cNvPr id="4" name="MH_Others_1">
              <a:extLst>
                <a:ext uri="{FF2B5EF4-FFF2-40B4-BE49-F238E27FC236}">
                  <a16:creationId xmlns:a16="http://schemas.microsoft.com/office/drawing/2014/main" id="{B5C2437C-3220-F376-F27D-6AF5C4FE9167}"/>
                </a:ext>
              </a:extLst>
            </p:cNvPr>
            <p:cNvSpPr/>
            <p:nvPr>
              <p:custDataLst>
                <p:tags r:id="rId10"/>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5" name="MH_Entry_1">
              <a:hlinkClick r:id="rId17" action="ppaction://hlinksldjump"/>
              <a:extLst>
                <a:ext uri="{FF2B5EF4-FFF2-40B4-BE49-F238E27FC236}">
                  <a16:creationId xmlns:a16="http://schemas.microsoft.com/office/drawing/2014/main" id="{EB30890F-337D-9BEE-5B62-B5FDD6B4A5B2}"/>
                </a:ext>
              </a:extLst>
            </p:cNvPr>
            <p:cNvSpPr/>
            <p:nvPr>
              <p:custDataLst>
                <p:tags r:id="rId11"/>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MH_Number_1">
              <a:hlinkClick r:id="rId17" action="ppaction://hlinksldjump"/>
              <a:extLst>
                <a:ext uri="{FF2B5EF4-FFF2-40B4-BE49-F238E27FC236}">
                  <a16:creationId xmlns:a16="http://schemas.microsoft.com/office/drawing/2014/main" id="{EF3E6913-6D91-3CAD-A236-5E11F30B2E18}"/>
                </a:ext>
              </a:extLst>
            </p:cNvPr>
            <p:cNvSpPr/>
            <p:nvPr>
              <p:custDataLst>
                <p:tags r:id="rId12"/>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占位符 2">
              <a:extLst>
                <a:ext uri="{FF2B5EF4-FFF2-40B4-BE49-F238E27FC236}">
                  <a16:creationId xmlns:a16="http://schemas.microsoft.com/office/drawing/2014/main" id="{B623BB34-5E76-BBB2-30F0-810BE7B12E97}"/>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战队风采</a:t>
              </a:r>
            </a:p>
          </p:txBody>
        </p:sp>
      </p:grpSp>
      <p:grpSp>
        <p:nvGrpSpPr>
          <p:cNvPr id="8" name="组合 7">
            <a:extLst>
              <a:ext uri="{FF2B5EF4-FFF2-40B4-BE49-F238E27FC236}">
                <a16:creationId xmlns:a16="http://schemas.microsoft.com/office/drawing/2014/main" id="{248099EC-3347-8BE2-4A5E-7A871A29A95B}"/>
              </a:ext>
            </a:extLst>
          </p:cNvPr>
          <p:cNvGrpSpPr/>
          <p:nvPr/>
        </p:nvGrpSpPr>
        <p:grpSpPr>
          <a:xfrm>
            <a:off x="2213644" y="4989631"/>
            <a:ext cx="7743656" cy="627736"/>
            <a:chOff x="1985044" y="1059584"/>
            <a:chExt cx="5038726" cy="408462"/>
          </a:xfrm>
        </p:grpSpPr>
        <p:sp>
          <p:nvSpPr>
            <p:cNvPr id="9" name="MH_Others_1">
              <a:extLst>
                <a:ext uri="{FF2B5EF4-FFF2-40B4-BE49-F238E27FC236}">
                  <a16:creationId xmlns:a16="http://schemas.microsoft.com/office/drawing/2014/main" id="{9A248554-C0B8-62DA-8A48-F51C4F0857F8}"/>
                </a:ext>
              </a:extLst>
            </p:cNvPr>
            <p:cNvSpPr/>
            <p:nvPr>
              <p:custDataLst>
                <p:tags r:id="rId7"/>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0" name="MH_Entry_1">
              <a:hlinkClick r:id="rId17" action="ppaction://hlinksldjump"/>
              <a:extLst>
                <a:ext uri="{FF2B5EF4-FFF2-40B4-BE49-F238E27FC236}">
                  <a16:creationId xmlns:a16="http://schemas.microsoft.com/office/drawing/2014/main" id="{A09982E6-7DC9-FF43-291E-3CB04035BDCB}"/>
                </a:ext>
              </a:extLst>
            </p:cNvPr>
            <p:cNvSpPr/>
            <p:nvPr>
              <p:custDataLst>
                <p:tags r:id="rId8"/>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MH_Number_1">
              <a:hlinkClick r:id="rId17" action="ppaction://hlinksldjump"/>
              <a:extLst>
                <a:ext uri="{FF2B5EF4-FFF2-40B4-BE49-F238E27FC236}">
                  <a16:creationId xmlns:a16="http://schemas.microsoft.com/office/drawing/2014/main" id="{86935A6D-08CE-ED1E-1EF2-B041BB6E320B}"/>
                </a:ext>
              </a:extLst>
            </p:cNvPr>
            <p:cNvSpPr/>
            <p:nvPr>
              <p:custDataLst>
                <p:tags r:id="rId9"/>
              </p:custDataLst>
            </p:nvPr>
          </p:nvSpPr>
          <p:spPr>
            <a:xfrm>
              <a:off x="2223170" y="1059584"/>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05</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占位符 2">
              <a:extLst>
                <a:ext uri="{FF2B5EF4-FFF2-40B4-BE49-F238E27FC236}">
                  <a16:creationId xmlns:a16="http://schemas.microsoft.com/office/drawing/2014/main" id="{4C787777-7862-F663-E868-CCAD324A401E}"/>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总结</a:t>
              </a:r>
            </a:p>
          </p:txBody>
        </p:sp>
      </p:grpSp>
      <p:grpSp>
        <p:nvGrpSpPr>
          <p:cNvPr id="13" name="组合 12">
            <a:extLst>
              <a:ext uri="{FF2B5EF4-FFF2-40B4-BE49-F238E27FC236}">
                <a16:creationId xmlns:a16="http://schemas.microsoft.com/office/drawing/2014/main" id="{33914B9C-0638-EA60-47F1-9AAE9E7C5F4F}"/>
              </a:ext>
            </a:extLst>
          </p:cNvPr>
          <p:cNvGrpSpPr/>
          <p:nvPr/>
        </p:nvGrpSpPr>
        <p:grpSpPr>
          <a:xfrm>
            <a:off x="2198695" y="2288365"/>
            <a:ext cx="7743656" cy="627738"/>
            <a:chOff x="1985044" y="1059583"/>
            <a:chExt cx="5038726" cy="408463"/>
          </a:xfrm>
        </p:grpSpPr>
        <p:sp>
          <p:nvSpPr>
            <p:cNvPr id="14" name="MH_Others_1">
              <a:extLst>
                <a:ext uri="{FF2B5EF4-FFF2-40B4-BE49-F238E27FC236}">
                  <a16:creationId xmlns:a16="http://schemas.microsoft.com/office/drawing/2014/main" id="{71398174-D669-F6E6-22C3-D5886BC9EF9F}"/>
                </a:ext>
              </a:extLst>
            </p:cNvPr>
            <p:cNvSpPr/>
            <p:nvPr>
              <p:custDataLst>
                <p:tags r:id="rId4"/>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15" name="MH_Entry_1">
              <a:hlinkClick r:id="rId17" action="ppaction://hlinksldjump"/>
              <a:extLst>
                <a:ext uri="{FF2B5EF4-FFF2-40B4-BE49-F238E27FC236}">
                  <a16:creationId xmlns:a16="http://schemas.microsoft.com/office/drawing/2014/main" id="{F14B32BE-48F1-8F36-F750-B2ED70FAD842}"/>
                </a:ext>
              </a:extLst>
            </p:cNvPr>
            <p:cNvSpPr/>
            <p:nvPr>
              <p:custDataLst>
                <p:tags r:id="rId5"/>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MH_Number_1">
              <a:hlinkClick r:id="rId17" action="ppaction://hlinksldjump"/>
              <a:extLst>
                <a:ext uri="{FF2B5EF4-FFF2-40B4-BE49-F238E27FC236}">
                  <a16:creationId xmlns:a16="http://schemas.microsoft.com/office/drawing/2014/main" id="{91F1FA21-FD06-6844-166D-1B692A212E2C}"/>
                </a:ext>
              </a:extLst>
            </p:cNvPr>
            <p:cNvSpPr/>
            <p:nvPr>
              <p:custDataLst>
                <p:tags r:id="rId6"/>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02</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占位符 2">
              <a:extLst>
                <a:ext uri="{FF2B5EF4-FFF2-40B4-BE49-F238E27FC236}">
                  <a16:creationId xmlns:a16="http://schemas.microsoft.com/office/drawing/2014/main" id="{CE9A5F37-C892-368E-AB07-B52F0EE2140F}"/>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技术背景介绍</a:t>
              </a:r>
            </a:p>
          </p:txBody>
        </p:sp>
      </p:grpSp>
      <p:grpSp>
        <p:nvGrpSpPr>
          <p:cNvPr id="18" name="组合 17">
            <a:extLst>
              <a:ext uri="{FF2B5EF4-FFF2-40B4-BE49-F238E27FC236}">
                <a16:creationId xmlns:a16="http://schemas.microsoft.com/office/drawing/2014/main" id="{B5B5DFB9-0C55-6E20-8B2F-F29C7D40D098}"/>
              </a:ext>
            </a:extLst>
          </p:cNvPr>
          <p:cNvGrpSpPr/>
          <p:nvPr/>
        </p:nvGrpSpPr>
        <p:grpSpPr>
          <a:xfrm>
            <a:off x="2201802" y="4026973"/>
            <a:ext cx="7743656" cy="627738"/>
            <a:chOff x="1985044" y="1059583"/>
            <a:chExt cx="5038726" cy="408463"/>
          </a:xfrm>
        </p:grpSpPr>
        <p:sp>
          <p:nvSpPr>
            <p:cNvPr id="19" name="MH_Others_1">
              <a:extLst>
                <a:ext uri="{FF2B5EF4-FFF2-40B4-BE49-F238E27FC236}">
                  <a16:creationId xmlns:a16="http://schemas.microsoft.com/office/drawing/2014/main" id="{1B890C49-84CE-E54B-FC0B-7F008CC65586}"/>
                </a:ext>
              </a:extLst>
            </p:cNvPr>
            <p:cNvSpPr/>
            <p:nvPr>
              <p:custDataLst>
                <p:tags r:id="rId1"/>
              </p:custDataLst>
            </p:nvPr>
          </p:nvSpPr>
          <p:spPr>
            <a:xfrm>
              <a:off x="1985044" y="1098650"/>
              <a:ext cx="238125" cy="369396"/>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w="25400" cap="flat" cmpd="sng" algn="ctr">
              <a:noFill/>
              <a:prstDash val="solid"/>
            </a:ln>
            <a:effectLst/>
          </p:spPr>
          <p:txBody>
            <a:bodyPr rot="0" spcFirstLastPara="0" vertOverflow="overflow" horzOverflow="overflow" vert="horz" wrap="square" lIns="8100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sp>
          <p:nvSpPr>
            <p:cNvPr id="20" name="MH_Entry_1">
              <a:hlinkClick r:id="rId17" action="ppaction://hlinksldjump"/>
              <a:extLst>
                <a:ext uri="{FF2B5EF4-FFF2-40B4-BE49-F238E27FC236}">
                  <a16:creationId xmlns:a16="http://schemas.microsoft.com/office/drawing/2014/main" id="{AAC937EC-D56B-A4A7-8AC2-6E9D1D201AA7}"/>
                </a:ext>
              </a:extLst>
            </p:cNvPr>
            <p:cNvSpPr/>
            <p:nvPr>
              <p:custDataLst>
                <p:tags r:id="rId2"/>
              </p:custDataLst>
            </p:nvPr>
          </p:nvSpPr>
          <p:spPr>
            <a:xfrm>
              <a:off x="2051720" y="1059585"/>
              <a:ext cx="4972050" cy="408460"/>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bg1">
                <a:lumMod val="85000"/>
              </a:schemeClr>
            </a:solidFill>
            <a:ln w="25400" cap="flat" cmpd="sng" algn="ctr">
              <a:noFill/>
              <a:prstDash val="solid"/>
            </a:ln>
            <a:effectLst/>
          </p:spPr>
          <p:txBody>
            <a:bodyPr rot="0" spcFirstLastPara="0" vertOverflow="overflow" horzOverflow="overflow" vert="horz" wrap="square" lIns="675000" tIns="0" rIns="0" bIns="0" numCol="1" spcCol="0" rtlCol="0" fromWordArt="0" anchor="ctr" anchorCtr="0" forceAA="0" compatLnSpc="1">
              <a:norm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MH_Number_1">
              <a:hlinkClick r:id="rId17" action="ppaction://hlinksldjump"/>
              <a:extLst>
                <a:ext uri="{FF2B5EF4-FFF2-40B4-BE49-F238E27FC236}">
                  <a16:creationId xmlns:a16="http://schemas.microsoft.com/office/drawing/2014/main" id="{B4C42635-C5E3-DB7E-5FB8-A77C01C43DE0}"/>
                </a:ext>
              </a:extLst>
            </p:cNvPr>
            <p:cNvSpPr/>
            <p:nvPr>
              <p:custDataLst>
                <p:tags r:id="rId3"/>
              </p:custDataLst>
            </p:nvPr>
          </p:nvSpPr>
          <p:spPr>
            <a:xfrm>
              <a:off x="2223170" y="1059583"/>
              <a:ext cx="457201" cy="408461"/>
            </a:xfrm>
            <a:prstGeom prst="rect">
              <a:avLst/>
            </a:prstGeom>
            <a:noFill/>
            <a:ln w="25400" cap="flat" cmpd="sng" algn="ctr">
              <a:noFill/>
              <a:prstDash val="solid"/>
            </a:ln>
            <a:effectLst/>
          </p:spPr>
          <p:txBody>
            <a:bodyPr wrap="squar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04</a:t>
              </a:r>
              <a:endParaRPr kumimoji="0" lang="zh-CN" altLang="en-US" sz="240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占位符 2">
              <a:extLst>
                <a:ext uri="{FF2B5EF4-FFF2-40B4-BE49-F238E27FC236}">
                  <a16:creationId xmlns:a16="http://schemas.microsoft.com/office/drawing/2014/main" id="{09099ADC-1DFA-E013-B176-287B8FF576A4}"/>
                </a:ext>
              </a:extLst>
            </p:cNvPr>
            <p:cNvSpPr txBox="1"/>
            <p:nvPr/>
          </p:nvSpPr>
          <p:spPr>
            <a:xfrm>
              <a:off x="2680371" y="1059584"/>
              <a:ext cx="4343399" cy="408462"/>
            </a:xfrm>
            <a:prstGeom prst="rect">
              <a:avLst/>
            </a:prstGeom>
            <a:solidFill>
              <a:schemeClr val="bg1">
                <a:lumMod val="85000"/>
              </a:schemeClr>
            </a:solidFill>
            <a:ln>
              <a:noFill/>
            </a:ln>
          </p:spPr>
          <p:txBody>
            <a:bodyPr anchor="ctr"/>
            <a:lstStyle>
              <a:lvl1pPr marL="0" marR="0" indent="0" algn="l" defTabSz="914400" rtl="0" eaLnBrk="1" fontAlgn="auto" latinLnBrk="0" hangingPunct="1">
                <a:lnSpc>
                  <a:spcPct val="120000"/>
                </a:lnSpc>
                <a:spcBef>
                  <a:spcPct val="20000"/>
                </a:spcBef>
                <a:spcAft>
                  <a:spcPts val="0"/>
                </a:spcAft>
                <a:buClrTx/>
                <a:buSzTx/>
                <a:buFont typeface="Arial" panose="020B0604020202020204" pitchFamily="34" charset="0"/>
                <a:buNone/>
                <a:defRPr sz="1600" kern="1200">
                  <a:solidFill>
                    <a:schemeClr val="bg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defRPr/>
              </a:pPr>
              <a:r>
                <a:rPr lang="zh-CN" altLang="en-US" sz="2400" b="1" dirty="0">
                  <a:solidFill>
                    <a:sysClr val="window" lastClr="FFFFFF"/>
                  </a:solidFill>
                </a:rPr>
                <a:t>创新性</a:t>
              </a:r>
            </a:p>
          </p:txBody>
        </p:sp>
      </p:grpSp>
    </p:spTree>
    <p:extLst>
      <p:ext uri="{BB962C8B-B14F-4D97-AF65-F5344CB8AC3E}">
        <p14:creationId xmlns:p14="http://schemas.microsoft.com/office/powerpoint/2010/main" val="539052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7C740-26CC-3561-B2E8-E93B6D57DDC4}"/>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91A0DBE9-ABFE-9542-E878-CB9B4E1C24D6}"/>
              </a:ext>
            </a:extLst>
          </p:cNvPr>
          <p:cNvSpPr>
            <a:spLocks noGrp="1"/>
          </p:cNvSpPr>
          <p:nvPr>
            <p:ph type="body" sz="quarter" idx="13"/>
          </p:nvPr>
        </p:nvSpPr>
        <p:spPr/>
        <p:txBody>
          <a:bodyPr/>
          <a:lstStyle/>
          <a:p>
            <a:r>
              <a:rPr kumimoji="1" lang="zh-CN" altLang="en-US" dirty="0">
                <a:solidFill>
                  <a:srgbClr val="002664"/>
                </a:solidFill>
              </a:rPr>
              <a:t>算法及结果详细介绍</a:t>
            </a:r>
          </a:p>
        </p:txBody>
      </p:sp>
      <p:sp>
        <p:nvSpPr>
          <p:cNvPr id="2" name="矩形 1">
            <a:extLst>
              <a:ext uri="{FF2B5EF4-FFF2-40B4-BE49-F238E27FC236}">
                <a16:creationId xmlns:a16="http://schemas.microsoft.com/office/drawing/2014/main" id="{90336B01-D425-1DF4-DE49-E0BB91D1F85F}"/>
              </a:ext>
            </a:extLst>
          </p:cNvPr>
          <p:cNvSpPr/>
          <p:nvPr/>
        </p:nvSpPr>
        <p:spPr>
          <a:xfrm>
            <a:off x="149307" y="842395"/>
            <a:ext cx="11893385" cy="961285"/>
          </a:xfrm>
          <a:prstGeom prst="rect">
            <a:avLst/>
          </a:prstGeom>
        </p:spPr>
        <p:txBody>
          <a:bodyPr wrap="square" lIns="91436" tIns="45718" rIns="91436" bIns="45718">
            <a:spAutoFit/>
          </a:bodyPr>
          <a:lstStyle/>
          <a:p>
            <a:pPr>
              <a:lnSpc>
                <a:spcPct val="150000"/>
              </a:lnSpc>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本优化方案从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个算子（</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Attention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Batch Normalization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Conv2d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LeakyReLU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Group Normalization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）中提取了</a:t>
            </a:r>
            <a:r>
              <a:rPr lang="en-US" altLang="zh-CN" sz="2000" b="1"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8</a:t>
            </a:r>
            <a:r>
              <a:rPr lang="zh-CN" altLang="en-US" sz="2000" b="1" dirty="0">
                <a:solidFill>
                  <a:schemeClr val="tx1">
                    <a:lumMod val="85000"/>
                    <a:lumOff val="15000"/>
                  </a:schemeClr>
                </a:solidFill>
                <a:highlight>
                  <a:srgbClr val="FFFF00"/>
                </a:highlight>
                <a:latin typeface="微软雅黑" panose="020B0503020204020204" pitchFamily="34" charset="-122"/>
                <a:ea typeface="微软雅黑" panose="020B0503020204020204" pitchFamily="34" charset="-122"/>
              </a:rPr>
              <a:t>大类共性问题及解决策略</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40" name="文本框 39">
            <a:extLst>
              <a:ext uri="{FF2B5EF4-FFF2-40B4-BE49-F238E27FC236}">
                <a16:creationId xmlns:a16="http://schemas.microsoft.com/office/drawing/2014/main" id="{546B52E8-D355-29ED-E511-256A07B7103C}"/>
              </a:ext>
            </a:extLst>
          </p:cNvPr>
          <p:cNvSpPr txBox="1"/>
          <p:nvPr/>
        </p:nvSpPr>
        <p:spPr>
          <a:xfrm>
            <a:off x="2675645" y="1851109"/>
            <a:ext cx="15111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共性问题</a:t>
            </a:r>
          </a:p>
        </p:txBody>
      </p:sp>
      <p:grpSp>
        <p:nvGrpSpPr>
          <p:cNvPr id="41" name="组合 40">
            <a:extLst>
              <a:ext uri="{FF2B5EF4-FFF2-40B4-BE49-F238E27FC236}">
                <a16:creationId xmlns:a16="http://schemas.microsoft.com/office/drawing/2014/main" id="{C9EB6C69-81E7-BB17-787D-3BE4AA801B17}"/>
              </a:ext>
            </a:extLst>
          </p:cNvPr>
          <p:cNvGrpSpPr/>
          <p:nvPr/>
        </p:nvGrpSpPr>
        <p:grpSpPr>
          <a:xfrm>
            <a:off x="1618619" y="2220441"/>
            <a:ext cx="3610760" cy="1616129"/>
            <a:chOff x="1296444" y="2367147"/>
            <a:chExt cx="3610760" cy="1616129"/>
          </a:xfrm>
        </p:grpSpPr>
        <p:sp>
          <p:nvSpPr>
            <p:cNvPr id="51" name="矩形: 圆角 50">
              <a:extLst>
                <a:ext uri="{FF2B5EF4-FFF2-40B4-BE49-F238E27FC236}">
                  <a16:creationId xmlns:a16="http://schemas.microsoft.com/office/drawing/2014/main" id="{DDE3BE3F-840A-2401-ECBB-3C6EC6A2E8C5}"/>
                </a:ext>
              </a:extLst>
            </p:cNvPr>
            <p:cNvSpPr/>
            <p:nvPr/>
          </p:nvSpPr>
          <p:spPr>
            <a:xfrm>
              <a:off x="1296444" y="2367147"/>
              <a:ext cx="3610760" cy="1616129"/>
            </a:xfrm>
            <a:prstGeom prst="roundRect">
              <a:avLst/>
            </a:prstGeom>
            <a:solidFill>
              <a:srgbClr val="EBF4F8">
                <a:alpha val="50196"/>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2" name="矩形 51">
              <a:extLst>
                <a:ext uri="{FF2B5EF4-FFF2-40B4-BE49-F238E27FC236}">
                  <a16:creationId xmlns:a16="http://schemas.microsoft.com/office/drawing/2014/main" id="{545466C1-7D4C-078C-A77B-725FE9B7AC74}"/>
                </a:ext>
              </a:extLst>
            </p:cNvPr>
            <p:cNvSpPr/>
            <p:nvPr/>
          </p:nvSpPr>
          <p:spPr>
            <a:xfrm>
              <a:off x="1501906" y="2474708"/>
              <a:ext cx="3199838" cy="398617"/>
            </a:xfrm>
            <a:prstGeom prst="rect">
              <a:avLst/>
            </a:prstGeom>
            <a:solidFill>
              <a:srgbClr val="FFC000">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缺乏向量化与合并访存</a:t>
              </a:r>
            </a:p>
          </p:txBody>
        </p:sp>
        <p:sp>
          <p:nvSpPr>
            <p:cNvPr id="53" name="矩形 52">
              <a:extLst>
                <a:ext uri="{FF2B5EF4-FFF2-40B4-BE49-F238E27FC236}">
                  <a16:creationId xmlns:a16="http://schemas.microsoft.com/office/drawing/2014/main" id="{98985AE2-4E33-39B0-AE8A-DE0D6E0D273B}"/>
                </a:ext>
              </a:extLst>
            </p:cNvPr>
            <p:cNvSpPr/>
            <p:nvPr/>
          </p:nvSpPr>
          <p:spPr>
            <a:xfrm>
              <a:off x="1494675" y="3491749"/>
              <a:ext cx="3199840" cy="398617"/>
            </a:xfrm>
            <a:prstGeom prst="rect">
              <a:avLst/>
            </a:prstGeom>
            <a:solidFill>
              <a:srgbClr val="FFC000">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全局内存访问频繁与带宽瓶颈</a:t>
              </a:r>
            </a:p>
          </p:txBody>
        </p:sp>
        <p:sp>
          <p:nvSpPr>
            <p:cNvPr id="54" name="矩形 53">
              <a:extLst>
                <a:ext uri="{FF2B5EF4-FFF2-40B4-BE49-F238E27FC236}">
                  <a16:creationId xmlns:a16="http://schemas.microsoft.com/office/drawing/2014/main" id="{CD6DA6F7-606D-2592-A1E8-DCD2D525A0BF}"/>
                </a:ext>
              </a:extLst>
            </p:cNvPr>
            <p:cNvSpPr/>
            <p:nvPr/>
          </p:nvSpPr>
          <p:spPr>
            <a:xfrm>
              <a:off x="1501907" y="2980885"/>
              <a:ext cx="3199839" cy="398617"/>
            </a:xfrm>
            <a:prstGeom prst="rect">
              <a:avLst/>
            </a:prstGeom>
            <a:solidFill>
              <a:srgbClr val="FFC000">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内存访问模式低效</a:t>
              </a:r>
            </a:p>
          </p:txBody>
        </p:sp>
      </p:grpSp>
      <p:grpSp>
        <p:nvGrpSpPr>
          <p:cNvPr id="42" name="组合 41">
            <a:extLst>
              <a:ext uri="{FF2B5EF4-FFF2-40B4-BE49-F238E27FC236}">
                <a16:creationId xmlns:a16="http://schemas.microsoft.com/office/drawing/2014/main" id="{62E06632-6D8A-3723-C462-FE966CC0EC49}"/>
              </a:ext>
            </a:extLst>
          </p:cNvPr>
          <p:cNvGrpSpPr/>
          <p:nvPr/>
        </p:nvGrpSpPr>
        <p:grpSpPr>
          <a:xfrm>
            <a:off x="1618619" y="3923929"/>
            <a:ext cx="3610760" cy="1096116"/>
            <a:chOff x="1296444" y="1100570"/>
            <a:chExt cx="3610760" cy="1096116"/>
          </a:xfrm>
        </p:grpSpPr>
        <p:sp>
          <p:nvSpPr>
            <p:cNvPr id="48" name="矩形: 圆角 47">
              <a:extLst>
                <a:ext uri="{FF2B5EF4-FFF2-40B4-BE49-F238E27FC236}">
                  <a16:creationId xmlns:a16="http://schemas.microsoft.com/office/drawing/2014/main" id="{DBEAAC31-0372-6235-371D-BCE142F7910C}"/>
                </a:ext>
              </a:extLst>
            </p:cNvPr>
            <p:cNvSpPr/>
            <p:nvPr/>
          </p:nvSpPr>
          <p:spPr>
            <a:xfrm>
              <a:off x="1296444" y="1100570"/>
              <a:ext cx="3610760" cy="1096116"/>
            </a:xfrm>
            <a:prstGeom prst="roundRect">
              <a:avLst/>
            </a:prstGeom>
            <a:solidFill>
              <a:srgbClr val="FBF5E8">
                <a:alpha val="50196"/>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1F65F3AF-AF3D-B562-5E50-D927E5AA32E4}"/>
                </a:ext>
              </a:extLst>
            </p:cNvPr>
            <p:cNvSpPr/>
            <p:nvPr/>
          </p:nvSpPr>
          <p:spPr>
            <a:xfrm>
              <a:off x="1509136" y="1225492"/>
              <a:ext cx="3199837" cy="398617"/>
            </a:xfrm>
            <a:prstGeom prst="rect">
              <a:avLst/>
            </a:prstGeom>
            <a:solidFill>
              <a:srgbClr val="E2F0D9"/>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主机</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设备通信开销过大</a:t>
              </a:r>
            </a:p>
          </p:txBody>
        </p:sp>
        <p:sp>
          <p:nvSpPr>
            <p:cNvPr id="50" name="矩形 49">
              <a:extLst>
                <a:ext uri="{FF2B5EF4-FFF2-40B4-BE49-F238E27FC236}">
                  <a16:creationId xmlns:a16="http://schemas.microsoft.com/office/drawing/2014/main" id="{CC6AAF9B-0238-811B-17C2-51AD1D7CFBE2}"/>
                </a:ext>
              </a:extLst>
            </p:cNvPr>
            <p:cNvSpPr/>
            <p:nvPr/>
          </p:nvSpPr>
          <p:spPr>
            <a:xfrm>
              <a:off x="1501905" y="1683042"/>
              <a:ext cx="3199839" cy="398617"/>
            </a:xfrm>
            <a:prstGeom prst="rect">
              <a:avLst/>
            </a:prstGeom>
            <a:solidFill>
              <a:srgbClr val="E2F0D9"/>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过度同步与线程阻塞</a:t>
              </a:r>
            </a:p>
          </p:txBody>
        </p:sp>
      </p:grpSp>
      <p:grpSp>
        <p:nvGrpSpPr>
          <p:cNvPr id="43" name="组合 42">
            <a:extLst>
              <a:ext uri="{FF2B5EF4-FFF2-40B4-BE49-F238E27FC236}">
                <a16:creationId xmlns:a16="http://schemas.microsoft.com/office/drawing/2014/main" id="{3F682CE2-21E4-E2DD-765E-D65D27172DBC}"/>
              </a:ext>
            </a:extLst>
          </p:cNvPr>
          <p:cNvGrpSpPr/>
          <p:nvPr/>
        </p:nvGrpSpPr>
        <p:grpSpPr>
          <a:xfrm>
            <a:off x="1618619" y="5144967"/>
            <a:ext cx="3610760" cy="1616129"/>
            <a:chOff x="1296444" y="4035168"/>
            <a:chExt cx="3610760" cy="1616129"/>
          </a:xfrm>
        </p:grpSpPr>
        <p:sp>
          <p:nvSpPr>
            <p:cNvPr id="44" name="矩形: 圆角 43">
              <a:extLst>
                <a:ext uri="{FF2B5EF4-FFF2-40B4-BE49-F238E27FC236}">
                  <a16:creationId xmlns:a16="http://schemas.microsoft.com/office/drawing/2014/main" id="{AE935E65-633C-2599-E825-4F3337EC148A}"/>
                </a:ext>
              </a:extLst>
            </p:cNvPr>
            <p:cNvSpPr/>
            <p:nvPr/>
          </p:nvSpPr>
          <p:spPr>
            <a:xfrm>
              <a:off x="1296444" y="4035168"/>
              <a:ext cx="3610760" cy="1616129"/>
            </a:xfrm>
            <a:prstGeom prst="roundRect">
              <a:avLst/>
            </a:prstGeom>
            <a:solidFill>
              <a:srgbClr val="F9EEF3">
                <a:alpha val="50196"/>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5" name="矩形 44">
              <a:extLst>
                <a:ext uri="{FF2B5EF4-FFF2-40B4-BE49-F238E27FC236}">
                  <a16:creationId xmlns:a16="http://schemas.microsoft.com/office/drawing/2014/main" id="{79965258-4357-7592-7404-52C2CE5907B3}"/>
                </a:ext>
              </a:extLst>
            </p:cNvPr>
            <p:cNvSpPr/>
            <p:nvPr/>
          </p:nvSpPr>
          <p:spPr>
            <a:xfrm>
              <a:off x="1509136" y="4144328"/>
              <a:ext cx="3199838" cy="398617"/>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线程利用率不足</a:t>
              </a:r>
            </a:p>
          </p:txBody>
        </p:sp>
        <p:sp>
          <p:nvSpPr>
            <p:cNvPr id="46" name="矩形 45">
              <a:extLst>
                <a:ext uri="{FF2B5EF4-FFF2-40B4-BE49-F238E27FC236}">
                  <a16:creationId xmlns:a16="http://schemas.microsoft.com/office/drawing/2014/main" id="{4DA8C5E3-B481-0719-DE25-75A23217D9C6}"/>
                </a:ext>
              </a:extLst>
            </p:cNvPr>
            <p:cNvSpPr/>
            <p:nvPr/>
          </p:nvSpPr>
          <p:spPr>
            <a:xfrm>
              <a:off x="1509136" y="4636018"/>
              <a:ext cx="3199838" cy="398617"/>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算术强度过低</a:t>
              </a:r>
            </a:p>
          </p:txBody>
        </p:sp>
        <p:sp>
          <p:nvSpPr>
            <p:cNvPr id="47" name="矩形 46">
              <a:extLst>
                <a:ext uri="{FF2B5EF4-FFF2-40B4-BE49-F238E27FC236}">
                  <a16:creationId xmlns:a16="http://schemas.microsoft.com/office/drawing/2014/main" id="{9EC7DDA0-DD87-3736-EA2B-0DF7CE294F0F}"/>
                </a:ext>
              </a:extLst>
            </p:cNvPr>
            <p:cNvSpPr/>
            <p:nvPr/>
          </p:nvSpPr>
          <p:spPr>
            <a:xfrm>
              <a:off x="1512346" y="5127708"/>
              <a:ext cx="3199838" cy="398617"/>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计算冗余与无意义操作</a:t>
              </a:r>
            </a:p>
          </p:txBody>
        </p:sp>
      </p:grpSp>
      <p:sp>
        <p:nvSpPr>
          <p:cNvPr id="56" name="文本框 55">
            <a:extLst>
              <a:ext uri="{FF2B5EF4-FFF2-40B4-BE49-F238E27FC236}">
                <a16:creationId xmlns:a16="http://schemas.microsoft.com/office/drawing/2014/main" id="{AB519409-5A2D-1095-7956-1402B0B44CEB}"/>
              </a:ext>
            </a:extLst>
          </p:cNvPr>
          <p:cNvSpPr txBox="1"/>
          <p:nvPr/>
        </p:nvSpPr>
        <p:spPr>
          <a:xfrm>
            <a:off x="7992039" y="1851109"/>
            <a:ext cx="15111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解决思路</a:t>
            </a:r>
          </a:p>
        </p:txBody>
      </p:sp>
      <p:grpSp>
        <p:nvGrpSpPr>
          <p:cNvPr id="57" name="组合 56">
            <a:extLst>
              <a:ext uri="{FF2B5EF4-FFF2-40B4-BE49-F238E27FC236}">
                <a16:creationId xmlns:a16="http://schemas.microsoft.com/office/drawing/2014/main" id="{02388F21-DB0F-A5D6-5712-23FC047DB854}"/>
              </a:ext>
            </a:extLst>
          </p:cNvPr>
          <p:cNvGrpSpPr/>
          <p:nvPr/>
        </p:nvGrpSpPr>
        <p:grpSpPr>
          <a:xfrm>
            <a:off x="6962620" y="2221697"/>
            <a:ext cx="3610760" cy="1616129"/>
            <a:chOff x="7313664" y="1134990"/>
            <a:chExt cx="3610760" cy="1616129"/>
          </a:xfrm>
        </p:grpSpPr>
        <p:sp>
          <p:nvSpPr>
            <p:cNvPr id="260" name="矩形: 圆角 259">
              <a:extLst>
                <a:ext uri="{FF2B5EF4-FFF2-40B4-BE49-F238E27FC236}">
                  <a16:creationId xmlns:a16="http://schemas.microsoft.com/office/drawing/2014/main" id="{5D0F36CE-F6B9-AAB8-8B8A-7B801C0D4E4C}"/>
                </a:ext>
              </a:extLst>
            </p:cNvPr>
            <p:cNvSpPr/>
            <p:nvPr/>
          </p:nvSpPr>
          <p:spPr>
            <a:xfrm>
              <a:off x="7313664" y="1134990"/>
              <a:ext cx="3610760" cy="1616129"/>
            </a:xfrm>
            <a:prstGeom prst="roundRect">
              <a:avLst/>
            </a:prstGeom>
            <a:solidFill>
              <a:srgbClr val="EBF4F8">
                <a:alpha val="50196"/>
              </a:srgbClr>
            </a:solidFill>
            <a:ln w="12700" cap="flat" cmpd="sng" algn="ctr">
              <a:solidFill>
                <a:srgbClr val="4472C4">
                  <a:shade val="15000"/>
                </a:srgbClr>
              </a:solidFill>
              <a:prstDash val="solid"/>
              <a:miter lim="800000"/>
              <a:extLst>
                <a:ext uri="{C807C97D-BFC1-408E-A445-0C87EB9F89A2}">
                  <ask:lineSketchStyleProps xmlns:ask="http://schemas.microsoft.com/office/drawing/2018/sketchyshapes">
                    <ask:type>
                      <ask:lineSketchNon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1" name="矩形 260">
              <a:extLst>
                <a:ext uri="{FF2B5EF4-FFF2-40B4-BE49-F238E27FC236}">
                  <a16:creationId xmlns:a16="http://schemas.microsoft.com/office/drawing/2014/main" id="{CCA19935-1DE6-59E5-D32C-642F3CC789DA}"/>
                </a:ext>
              </a:extLst>
            </p:cNvPr>
            <p:cNvSpPr/>
            <p:nvPr/>
          </p:nvSpPr>
          <p:spPr>
            <a:xfrm>
              <a:off x="7540763" y="1765167"/>
              <a:ext cx="3156559" cy="394570"/>
            </a:xfrm>
            <a:prstGeom prst="rect">
              <a:avLst/>
            </a:prstGeom>
            <a:solidFill>
              <a:srgbClr val="FFF2C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内存管理优化</a:t>
              </a:r>
            </a:p>
          </p:txBody>
        </p:sp>
        <p:sp>
          <p:nvSpPr>
            <p:cNvPr id="262" name="矩形 261">
              <a:extLst>
                <a:ext uri="{FF2B5EF4-FFF2-40B4-BE49-F238E27FC236}">
                  <a16:creationId xmlns:a16="http://schemas.microsoft.com/office/drawing/2014/main" id="{8649A177-B8C6-63C5-B805-4A9480564AE2}"/>
                </a:ext>
              </a:extLst>
            </p:cNvPr>
            <p:cNvSpPr/>
            <p:nvPr/>
          </p:nvSpPr>
          <p:spPr>
            <a:xfrm>
              <a:off x="7540764" y="1267354"/>
              <a:ext cx="3156559" cy="394570"/>
            </a:xfrm>
            <a:prstGeom prst="rect">
              <a:avLst/>
            </a:prstGeom>
            <a:solidFill>
              <a:srgbClr val="FFF2C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向量化访存与内存对齐</a:t>
              </a:r>
            </a:p>
          </p:txBody>
        </p:sp>
        <p:sp>
          <p:nvSpPr>
            <p:cNvPr id="263" name="矩形 262">
              <a:extLst>
                <a:ext uri="{FF2B5EF4-FFF2-40B4-BE49-F238E27FC236}">
                  <a16:creationId xmlns:a16="http://schemas.microsoft.com/office/drawing/2014/main" id="{AFD6AB64-4E76-6E3F-334D-77058D8DA123}"/>
                </a:ext>
              </a:extLst>
            </p:cNvPr>
            <p:cNvSpPr/>
            <p:nvPr/>
          </p:nvSpPr>
          <p:spPr>
            <a:xfrm>
              <a:off x="7540765" y="2258143"/>
              <a:ext cx="3156559" cy="394570"/>
            </a:xfrm>
            <a:prstGeom prst="rect">
              <a:avLst/>
            </a:prstGeom>
            <a:solidFill>
              <a:srgbClr val="FFF2CC"/>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共享内存与寄存器优化</a:t>
              </a:r>
            </a:p>
          </p:txBody>
        </p:sp>
      </p:grpSp>
      <p:grpSp>
        <p:nvGrpSpPr>
          <p:cNvPr id="58" name="组合 57">
            <a:extLst>
              <a:ext uri="{FF2B5EF4-FFF2-40B4-BE49-F238E27FC236}">
                <a16:creationId xmlns:a16="http://schemas.microsoft.com/office/drawing/2014/main" id="{D17913D2-A7AF-612D-0D30-64DF4DA710AC}"/>
              </a:ext>
            </a:extLst>
          </p:cNvPr>
          <p:cNvGrpSpPr/>
          <p:nvPr/>
        </p:nvGrpSpPr>
        <p:grpSpPr>
          <a:xfrm>
            <a:off x="6958096" y="5144966"/>
            <a:ext cx="3610760" cy="1616129"/>
            <a:chOff x="7589236" y="4174773"/>
            <a:chExt cx="3610760" cy="1616129"/>
          </a:xfrm>
        </p:grpSpPr>
        <p:sp>
          <p:nvSpPr>
            <p:cNvPr id="256" name="矩形: 圆角 255">
              <a:extLst>
                <a:ext uri="{FF2B5EF4-FFF2-40B4-BE49-F238E27FC236}">
                  <a16:creationId xmlns:a16="http://schemas.microsoft.com/office/drawing/2014/main" id="{1C72B318-9483-BBFD-CB1C-96B114A799E4}"/>
                </a:ext>
              </a:extLst>
            </p:cNvPr>
            <p:cNvSpPr/>
            <p:nvPr/>
          </p:nvSpPr>
          <p:spPr>
            <a:xfrm>
              <a:off x="7589236" y="4174773"/>
              <a:ext cx="3610760" cy="1616129"/>
            </a:xfrm>
            <a:prstGeom prst="roundRect">
              <a:avLst/>
            </a:prstGeom>
            <a:solidFill>
              <a:srgbClr val="F9EEF3">
                <a:alpha val="50196"/>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7" name="矩形 256">
              <a:extLst>
                <a:ext uri="{FF2B5EF4-FFF2-40B4-BE49-F238E27FC236}">
                  <a16:creationId xmlns:a16="http://schemas.microsoft.com/office/drawing/2014/main" id="{50BB05EB-7C37-189B-D271-B87FBD9EAA9E}"/>
                </a:ext>
              </a:extLst>
            </p:cNvPr>
            <p:cNvSpPr/>
            <p:nvPr/>
          </p:nvSpPr>
          <p:spPr>
            <a:xfrm>
              <a:off x="7836717" y="4287980"/>
              <a:ext cx="3156559" cy="394570"/>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动态线程配置与网格跨步循环</a:t>
              </a:r>
            </a:p>
          </p:txBody>
        </p:sp>
        <p:sp>
          <p:nvSpPr>
            <p:cNvPr id="258" name="矩形 257">
              <a:extLst>
                <a:ext uri="{FF2B5EF4-FFF2-40B4-BE49-F238E27FC236}">
                  <a16:creationId xmlns:a16="http://schemas.microsoft.com/office/drawing/2014/main" id="{EE8FA78C-6C82-4761-294C-E3F8C0902B9E}"/>
                </a:ext>
              </a:extLst>
            </p:cNvPr>
            <p:cNvSpPr/>
            <p:nvPr/>
          </p:nvSpPr>
          <p:spPr>
            <a:xfrm>
              <a:off x="7816336" y="5272562"/>
              <a:ext cx="3156559" cy="394570"/>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算法重构与计算强度提升</a:t>
              </a:r>
            </a:p>
          </p:txBody>
        </p:sp>
        <p:sp>
          <p:nvSpPr>
            <p:cNvPr id="259" name="矩形 258">
              <a:extLst>
                <a:ext uri="{FF2B5EF4-FFF2-40B4-BE49-F238E27FC236}">
                  <a16:creationId xmlns:a16="http://schemas.microsoft.com/office/drawing/2014/main" id="{14BA87DA-9EE2-CE30-C383-298725F1E05D}"/>
                </a:ext>
              </a:extLst>
            </p:cNvPr>
            <p:cNvSpPr/>
            <p:nvPr/>
          </p:nvSpPr>
          <p:spPr>
            <a:xfrm>
              <a:off x="7816336" y="4779670"/>
              <a:ext cx="3156559" cy="394570"/>
            </a:xfrm>
            <a:prstGeom prst="rect">
              <a:avLst/>
            </a:prstGeom>
            <a:solidFill>
              <a:schemeClr val="accent2">
                <a:lumMod val="40000"/>
                <a:lumOff val="60000"/>
              </a:scheme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计算精简与代数优化</a:t>
              </a:r>
            </a:p>
          </p:txBody>
        </p:sp>
      </p:grpSp>
      <p:grpSp>
        <p:nvGrpSpPr>
          <p:cNvPr id="59" name="组合 58">
            <a:extLst>
              <a:ext uri="{FF2B5EF4-FFF2-40B4-BE49-F238E27FC236}">
                <a16:creationId xmlns:a16="http://schemas.microsoft.com/office/drawing/2014/main" id="{C61E1B20-57FD-BBDA-5A3C-28F411947854}"/>
              </a:ext>
            </a:extLst>
          </p:cNvPr>
          <p:cNvGrpSpPr/>
          <p:nvPr/>
        </p:nvGrpSpPr>
        <p:grpSpPr>
          <a:xfrm>
            <a:off x="6962620" y="3923929"/>
            <a:ext cx="3610760" cy="1096116"/>
            <a:chOff x="5222700" y="2948995"/>
            <a:chExt cx="3610760" cy="1096116"/>
          </a:xfrm>
        </p:grpSpPr>
        <p:grpSp>
          <p:nvGrpSpPr>
            <p:cNvPr id="60" name="组合 59">
              <a:extLst>
                <a:ext uri="{FF2B5EF4-FFF2-40B4-BE49-F238E27FC236}">
                  <a16:creationId xmlns:a16="http://schemas.microsoft.com/office/drawing/2014/main" id="{07F00235-B98C-8D7E-FC7C-3D143F0CC356}"/>
                </a:ext>
              </a:extLst>
            </p:cNvPr>
            <p:cNvGrpSpPr/>
            <p:nvPr/>
          </p:nvGrpSpPr>
          <p:grpSpPr>
            <a:xfrm>
              <a:off x="5222700" y="2948995"/>
              <a:ext cx="3610760" cy="1096116"/>
              <a:chOff x="7324699" y="2793881"/>
              <a:chExt cx="3610760" cy="1096116"/>
            </a:xfrm>
          </p:grpSpPr>
          <p:sp>
            <p:nvSpPr>
              <p:cNvPr id="62" name="矩形: 圆角 61">
                <a:extLst>
                  <a:ext uri="{FF2B5EF4-FFF2-40B4-BE49-F238E27FC236}">
                    <a16:creationId xmlns:a16="http://schemas.microsoft.com/office/drawing/2014/main" id="{DE47334B-97B3-BA91-13D8-F67B689304FB}"/>
                  </a:ext>
                </a:extLst>
              </p:cNvPr>
              <p:cNvSpPr/>
              <p:nvPr/>
            </p:nvSpPr>
            <p:spPr>
              <a:xfrm>
                <a:off x="7324699" y="2793881"/>
                <a:ext cx="3610760" cy="1096116"/>
              </a:xfrm>
              <a:prstGeom prst="roundRect">
                <a:avLst/>
              </a:prstGeom>
              <a:solidFill>
                <a:srgbClr val="FBF5E8">
                  <a:alpha val="50196"/>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矩形 62">
                <a:extLst>
                  <a:ext uri="{FF2B5EF4-FFF2-40B4-BE49-F238E27FC236}">
                    <a16:creationId xmlns:a16="http://schemas.microsoft.com/office/drawing/2014/main" id="{E270343E-8CBB-AF09-C066-174C9370CACC}"/>
                  </a:ext>
                </a:extLst>
              </p:cNvPr>
              <p:cNvSpPr/>
              <p:nvPr/>
            </p:nvSpPr>
            <p:spPr>
              <a:xfrm>
                <a:off x="7551799" y="3402169"/>
                <a:ext cx="3156559" cy="394570"/>
              </a:xfrm>
              <a:prstGeom prst="rect">
                <a:avLst/>
              </a:prstGeom>
              <a:solidFill>
                <a:srgbClr val="70AD47">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同步优化</a:t>
                </a:r>
              </a:p>
            </p:txBody>
          </p:sp>
        </p:grpSp>
        <p:sp>
          <p:nvSpPr>
            <p:cNvPr id="61" name="矩形 60">
              <a:extLst>
                <a:ext uri="{FF2B5EF4-FFF2-40B4-BE49-F238E27FC236}">
                  <a16:creationId xmlns:a16="http://schemas.microsoft.com/office/drawing/2014/main" id="{279FEF53-25F8-A906-2874-988AD1553219}"/>
                </a:ext>
              </a:extLst>
            </p:cNvPr>
            <p:cNvSpPr/>
            <p:nvPr/>
          </p:nvSpPr>
          <p:spPr>
            <a:xfrm>
              <a:off x="5449800" y="3088351"/>
              <a:ext cx="3156559" cy="394570"/>
            </a:xfrm>
            <a:prstGeom prst="rect">
              <a:avLst/>
            </a:prstGeom>
            <a:solidFill>
              <a:srgbClr val="70AD47">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双缓冲与软件流水线</a:t>
              </a:r>
            </a:p>
          </p:txBody>
        </p:sp>
      </p:grpSp>
      <p:sp>
        <p:nvSpPr>
          <p:cNvPr id="265" name="箭头: 右 264">
            <a:extLst>
              <a:ext uri="{FF2B5EF4-FFF2-40B4-BE49-F238E27FC236}">
                <a16:creationId xmlns:a16="http://schemas.microsoft.com/office/drawing/2014/main" id="{3BFEF246-A920-2061-D5DC-245F42DB874B}"/>
              </a:ext>
            </a:extLst>
          </p:cNvPr>
          <p:cNvSpPr/>
          <p:nvPr/>
        </p:nvSpPr>
        <p:spPr>
          <a:xfrm>
            <a:off x="5401732" y="2921975"/>
            <a:ext cx="1388533" cy="2130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6" name="箭头: 右 265">
            <a:extLst>
              <a:ext uri="{FF2B5EF4-FFF2-40B4-BE49-F238E27FC236}">
                <a16:creationId xmlns:a16="http://schemas.microsoft.com/office/drawing/2014/main" id="{07407A40-F21D-6FAB-1470-399354A87597}"/>
              </a:ext>
            </a:extLst>
          </p:cNvPr>
          <p:cNvSpPr/>
          <p:nvPr/>
        </p:nvSpPr>
        <p:spPr>
          <a:xfrm>
            <a:off x="5401732" y="4365457"/>
            <a:ext cx="1388533" cy="2130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7" name="箭头: 右 266">
            <a:extLst>
              <a:ext uri="{FF2B5EF4-FFF2-40B4-BE49-F238E27FC236}">
                <a16:creationId xmlns:a16="http://schemas.microsoft.com/office/drawing/2014/main" id="{D106E14F-AA92-FDB5-297F-8741D09BDFFC}"/>
              </a:ext>
            </a:extLst>
          </p:cNvPr>
          <p:cNvSpPr/>
          <p:nvPr/>
        </p:nvSpPr>
        <p:spPr>
          <a:xfrm>
            <a:off x="5399471" y="5838595"/>
            <a:ext cx="1388533" cy="21305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1" name="文本框 270">
            <a:extLst>
              <a:ext uri="{FF2B5EF4-FFF2-40B4-BE49-F238E27FC236}">
                <a16:creationId xmlns:a16="http://schemas.microsoft.com/office/drawing/2014/main" id="{FA24FE0F-5A9D-E152-26FE-BF2B46BBAE57}"/>
              </a:ext>
            </a:extLst>
          </p:cNvPr>
          <p:cNvSpPr txBox="1"/>
          <p:nvPr/>
        </p:nvSpPr>
        <p:spPr>
          <a:xfrm>
            <a:off x="230552" y="2828449"/>
            <a:ext cx="1274518" cy="400110"/>
          </a:xfrm>
          <a:prstGeom prst="rect">
            <a:avLst/>
          </a:prstGeom>
          <a:noFill/>
        </p:spPr>
        <p:txBody>
          <a:bodyPr wrap="square" rtlCol="0">
            <a:spAutoFit/>
          </a:bodyPr>
          <a:lstStyle/>
          <a:p>
            <a:pPr algn="ctr"/>
            <a:r>
              <a:rPr lang="zh-CN" altLang="en-US" sz="2000" dirty="0">
                <a:solidFill>
                  <a:srgbClr val="002664"/>
                </a:solidFill>
                <a:latin typeface="微软雅黑" panose="020B0503020204020204" pitchFamily="34" charset="-122"/>
                <a:ea typeface="微软雅黑" panose="020B0503020204020204" pitchFamily="34" charset="-122"/>
              </a:rPr>
              <a:t>访存类</a:t>
            </a:r>
          </a:p>
        </p:txBody>
      </p:sp>
      <p:sp>
        <p:nvSpPr>
          <p:cNvPr id="273" name="文本框 272">
            <a:extLst>
              <a:ext uri="{FF2B5EF4-FFF2-40B4-BE49-F238E27FC236}">
                <a16:creationId xmlns:a16="http://schemas.microsoft.com/office/drawing/2014/main" id="{4C5DFCBA-C82F-B85E-7A73-F728D4AD115D}"/>
              </a:ext>
            </a:extLst>
          </p:cNvPr>
          <p:cNvSpPr txBox="1"/>
          <p:nvPr/>
        </p:nvSpPr>
        <p:spPr>
          <a:xfrm>
            <a:off x="257924" y="4270821"/>
            <a:ext cx="1274518" cy="400110"/>
          </a:xfrm>
          <a:prstGeom prst="rect">
            <a:avLst/>
          </a:prstGeom>
          <a:noFill/>
        </p:spPr>
        <p:txBody>
          <a:bodyPr wrap="square" rtlCol="0">
            <a:spAutoFit/>
          </a:bodyPr>
          <a:lstStyle/>
          <a:p>
            <a:pPr algn="ctr"/>
            <a:r>
              <a:rPr lang="zh-CN" altLang="en-US" sz="2000" dirty="0">
                <a:solidFill>
                  <a:srgbClr val="002664"/>
                </a:solidFill>
                <a:latin typeface="微软雅黑" panose="020B0503020204020204" pitchFamily="34" charset="-122"/>
                <a:ea typeface="微软雅黑" panose="020B0503020204020204" pitchFamily="34" charset="-122"/>
              </a:rPr>
              <a:t>通信类</a:t>
            </a:r>
          </a:p>
        </p:txBody>
      </p:sp>
      <p:sp>
        <p:nvSpPr>
          <p:cNvPr id="275" name="文本框 274">
            <a:extLst>
              <a:ext uri="{FF2B5EF4-FFF2-40B4-BE49-F238E27FC236}">
                <a16:creationId xmlns:a16="http://schemas.microsoft.com/office/drawing/2014/main" id="{F6711AE1-52B9-55D4-8B78-821ACAC2F36E}"/>
              </a:ext>
            </a:extLst>
          </p:cNvPr>
          <p:cNvSpPr txBox="1"/>
          <p:nvPr/>
        </p:nvSpPr>
        <p:spPr>
          <a:xfrm>
            <a:off x="257924" y="5752975"/>
            <a:ext cx="1274518" cy="400110"/>
          </a:xfrm>
          <a:prstGeom prst="rect">
            <a:avLst/>
          </a:prstGeom>
          <a:noFill/>
        </p:spPr>
        <p:txBody>
          <a:bodyPr wrap="square" rtlCol="0">
            <a:spAutoFit/>
          </a:bodyPr>
          <a:lstStyle/>
          <a:p>
            <a:pPr algn="ctr"/>
            <a:r>
              <a:rPr lang="zh-CN" altLang="en-US" sz="2000" dirty="0">
                <a:solidFill>
                  <a:srgbClr val="002664"/>
                </a:solidFill>
                <a:latin typeface="微软雅黑" panose="020B0503020204020204" pitchFamily="34" charset="-122"/>
                <a:ea typeface="微软雅黑" panose="020B0503020204020204" pitchFamily="34" charset="-122"/>
              </a:rPr>
              <a:t>计算类</a:t>
            </a:r>
          </a:p>
        </p:txBody>
      </p:sp>
      <p:sp>
        <p:nvSpPr>
          <p:cNvPr id="276" name="左大括号 275">
            <a:extLst>
              <a:ext uri="{FF2B5EF4-FFF2-40B4-BE49-F238E27FC236}">
                <a16:creationId xmlns:a16="http://schemas.microsoft.com/office/drawing/2014/main" id="{C523A118-7FC3-562E-5181-BD3DFC15B1D9}"/>
              </a:ext>
            </a:extLst>
          </p:cNvPr>
          <p:cNvSpPr/>
          <p:nvPr/>
        </p:nvSpPr>
        <p:spPr>
          <a:xfrm>
            <a:off x="1301750" y="2379580"/>
            <a:ext cx="257600" cy="1297848"/>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7" name="左大括号 276">
            <a:extLst>
              <a:ext uri="{FF2B5EF4-FFF2-40B4-BE49-F238E27FC236}">
                <a16:creationId xmlns:a16="http://schemas.microsoft.com/office/drawing/2014/main" id="{A178AC14-2839-40A8-9761-D4F16B50237F}"/>
              </a:ext>
            </a:extLst>
          </p:cNvPr>
          <p:cNvSpPr/>
          <p:nvPr/>
        </p:nvSpPr>
        <p:spPr>
          <a:xfrm>
            <a:off x="1301750" y="5304106"/>
            <a:ext cx="257600" cy="1297848"/>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8" name="左大括号 277">
            <a:extLst>
              <a:ext uri="{FF2B5EF4-FFF2-40B4-BE49-F238E27FC236}">
                <a16:creationId xmlns:a16="http://schemas.microsoft.com/office/drawing/2014/main" id="{E5E10AA9-12D3-D80E-EAC8-6AB22BEF1455}"/>
              </a:ext>
            </a:extLst>
          </p:cNvPr>
          <p:cNvSpPr/>
          <p:nvPr/>
        </p:nvSpPr>
        <p:spPr>
          <a:xfrm>
            <a:off x="1301750" y="3993370"/>
            <a:ext cx="257600" cy="96128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EDF1B8F-B888-D8AE-D291-35363FEC03ED}"/>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3</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389704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kumimoji="1" lang="zh-CN" altLang="en-US" dirty="0">
                <a:solidFill>
                  <a:srgbClr val="002664"/>
                </a:solidFill>
              </a:rPr>
              <a:t>核心优化方法</a:t>
            </a:r>
            <a:r>
              <a:rPr kumimoji="1" lang="en-US" altLang="zh-CN" dirty="0">
                <a:solidFill>
                  <a:srgbClr val="002664"/>
                </a:solidFill>
              </a:rPr>
              <a:t>——conv2d</a:t>
            </a:r>
            <a:r>
              <a:rPr kumimoji="1" lang="zh-CN" altLang="en-US" dirty="0">
                <a:solidFill>
                  <a:srgbClr val="002664"/>
                </a:solidFill>
              </a:rPr>
              <a:t>（</a:t>
            </a:r>
            <a:r>
              <a:rPr kumimoji="1" lang="en-US" altLang="zh-CN" dirty="0">
                <a:solidFill>
                  <a:srgbClr val="002664"/>
                </a:solidFill>
              </a:rPr>
              <a:t>Im2col+GEMM</a:t>
            </a:r>
            <a:r>
              <a:rPr kumimoji="1" lang="zh-CN" altLang="en-US" dirty="0">
                <a:solidFill>
                  <a:srgbClr val="002664"/>
                </a:solidFill>
              </a:rPr>
              <a:t>）</a:t>
            </a:r>
          </a:p>
        </p:txBody>
      </p:sp>
      <p:grpSp>
        <p:nvGrpSpPr>
          <p:cNvPr id="4" name="组合 3">
            <a:extLst>
              <a:ext uri="{FF2B5EF4-FFF2-40B4-BE49-F238E27FC236}">
                <a16:creationId xmlns:a16="http://schemas.microsoft.com/office/drawing/2014/main" id="{6F3886A8-7B41-BC2C-007A-988AE09D9636}"/>
              </a:ext>
            </a:extLst>
          </p:cNvPr>
          <p:cNvGrpSpPr/>
          <p:nvPr/>
        </p:nvGrpSpPr>
        <p:grpSpPr>
          <a:xfrm>
            <a:off x="1026368" y="1362072"/>
            <a:ext cx="9615772" cy="4743611"/>
            <a:chOff x="1139184" y="1563952"/>
            <a:chExt cx="9615772" cy="4743611"/>
          </a:xfrm>
        </p:grpSpPr>
        <p:sp>
          <p:nvSpPr>
            <p:cNvPr id="24" name="文本框 23">
              <a:extLst>
                <a:ext uri="{FF2B5EF4-FFF2-40B4-BE49-F238E27FC236}">
                  <a16:creationId xmlns:a16="http://schemas.microsoft.com/office/drawing/2014/main" id="{E4A3E839-E458-C7AD-2397-B0E7A76A467C}"/>
                </a:ext>
              </a:extLst>
            </p:cNvPr>
            <p:cNvSpPr txBox="1"/>
            <p:nvPr/>
          </p:nvSpPr>
          <p:spPr>
            <a:xfrm>
              <a:off x="1139184" y="5573901"/>
              <a:ext cx="4678230" cy="73366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dirty="0">
                  <a:solidFill>
                    <a:schemeClr val="tx1">
                      <a:lumMod val="85000"/>
                      <a:lumOff val="15000"/>
                    </a:schemeClr>
                  </a:solidFill>
                  <a:effectLst/>
                </a:rPr>
                <a:t>卷积运算本质是滑动窗口的</a:t>
              </a:r>
              <a:r>
                <a:rPr lang="zh-CN" altLang="en-US" b="1" dirty="0">
                  <a:solidFill>
                    <a:schemeClr val="tx1">
                      <a:lumMod val="85000"/>
                      <a:lumOff val="15000"/>
                    </a:schemeClr>
                  </a:solidFill>
                  <a:effectLst/>
                  <a:highlight>
                    <a:srgbClr val="FFFF00"/>
                  </a:highlight>
                </a:rPr>
                <a:t>局部矩阵乘法</a:t>
              </a:r>
              <a:endParaRPr lang="en-US" altLang="zh-CN" b="1" dirty="0">
                <a:solidFill>
                  <a:schemeClr val="tx1">
                    <a:lumMod val="85000"/>
                    <a:lumOff val="15000"/>
                  </a:schemeClr>
                </a:solidFill>
                <a:effectLst/>
                <a:highlight>
                  <a:srgbClr val="FFFF00"/>
                </a:highlight>
              </a:endParaRPr>
            </a:p>
            <a:p>
              <a:pPr marL="285750" indent="-285750">
                <a:lnSpc>
                  <a:spcPct val="120000"/>
                </a:lnSpc>
                <a:buFont typeface="Arial" panose="020B0604020202020204" pitchFamily="34" charset="0"/>
                <a:buChar char="•"/>
              </a:pPr>
              <a:r>
                <a:rPr lang="en-US" altLang="zh-CN" dirty="0">
                  <a:solidFill>
                    <a:schemeClr val="tx1">
                      <a:lumMod val="85000"/>
                      <a:lumOff val="15000"/>
                    </a:schemeClr>
                  </a:solidFill>
                  <a:effectLst/>
                </a:rPr>
                <a:t>im2col </a:t>
              </a:r>
              <a:r>
                <a:rPr lang="zh-CN" altLang="en-US" dirty="0">
                  <a:solidFill>
                    <a:schemeClr val="tx1">
                      <a:lumMod val="85000"/>
                      <a:lumOff val="15000"/>
                    </a:schemeClr>
                  </a:solidFill>
                  <a:effectLst/>
                </a:rPr>
                <a:t>算法将 </a:t>
              </a:r>
              <a:r>
                <a:rPr lang="en-US" altLang="zh-CN" dirty="0">
                  <a:solidFill>
                    <a:schemeClr val="tx1">
                      <a:lumMod val="85000"/>
                      <a:lumOff val="15000"/>
                    </a:schemeClr>
                  </a:solidFill>
                </a:rPr>
                <a:t>c</a:t>
              </a:r>
              <a:r>
                <a:rPr lang="en-US" altLang="zh-CN" dirty="0">
                  <a:solidFill>
                    <a:schemeClr val="tx1">
                      <a:lumMod val="85000"/>
                      <a:lumOff val="15000"/>
                    </a:schemeClr>
                  </a:solidFill>
                  <a:effectLst/>
                </a:rPr>
                <a:t>onv2d </a:t>
              </a:r>
              <a:r>
                <a:rPr lang="zh-CN" altLang="en-US" b="1" dirty="0">
                  <a:solidFill>
                    <a:schemeClr val="tx1">
                      <a:lumMod val="85000"/>
                      <a:lumOff val="15000"/>
                    </a:schemeClr>
                  </a:solidFill>
                  <a:effectLst/>
                  <a:highlight>
                    <a:srgbClr val="FFFF00"/>
                  </a:highlight>
                </a:rPr>
                <a:t>转化为</a:t>
              </a:r>
              <a:r>
                <a:rPr lang="en-US" altLang="zh-CN" b="1" dirty="0">
                  <a:solidFill>
                    <a:schemeClr val="tx1">
                      <a:lumMod val="85000"/>
                      <a:lumOff val="15000"/>
                    </a:schemeClr>
                  </a:solidFill>
                  <a:effectLst/>
                  <a:highlight>
                    <a:srgbClr val="FFFF00"/>
                  </a:highlight>
                </a:rPr>
                <a:t>GEMM </a:t>
              </a:r>
              <a:r>
                <a:rPr lang="zh-CN" altLang="en-US" b="1" dirty="0">
                  <a:solidFill>
                    <a:schemeClr val="tx1">
                      <a:lumMod val="85000"/>
                      <a:lumOff val="15000"/>
                    </a:schemeClr>
                  </a:solidFill>
                  <a:effectLst/>
                  <a:highlight>
                    <a:srgbClr val="FFFF00"/>
                  </a:highlight>
                </a:rPr>
                <a:t>问题</a:t>
              </a:r>
            </a:p>
          </p:txBody>
        </p:sp>
        <p:sp>
          <p:nvSpPr>
            <p:cNvPr id="50" name="文本框 49">
              <a:extLst>
                <a:ext uri="{FF2B5EF4-FFF2-40B4-BE49-F238E27FC236}">
                  <a16:creationId xmlns:a16="http://schemas.microsoft.com/office/drawing/2014/main" id="{E57349F1-A3DD-DD73-D29E-65DF7172C65A}"/>
                </a:ext>
              </a:extLst>
            </p:cNvPr>
            <p:cNvSpPr txBox="1"/>
            <p:nvPr/>
          </p:nvSpPr>
          <p:spPr>
            <a:xfrm>
              <a:off x="6729080" y="5573901"/>
              <a:ext cx="4025876" cy="728982"/>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dirty="0">
                  <a:solidFill>
                    <a:schemeClr val="tx1">
                      <a:lumMod val="85000"/>
                      <a:lumOff val="15000"/>
                    </a:schemeClr>
                  </a:solidFill>
                  <a:latin typeface="+mn-ea"/>
                </a:rPr>
                <a:t>实现</a:t>
              </a:r>
              <a:r>
                <a:rPr lang="zh-CN" altLang="en-US" b="1" dirty="0">
                  <a:solidFill>
                    <a:schemeClr val="tx1">
                      <a:lumMod val="85000"/>
                      <a:lumOff val="15000"/>
                    </a:schemeClr>
                  </a:solidFill>
                  <a:highlight>
                    <a:srgbClr val="FFFF00"/>
                  </a:highlight>
                  <a:latin typeface="+mn-ea"/>
                </a:rPr>
                <a:t>计算与内存加载</a:t>
              </a:r>
              <a:r>
                <a:rPr lang="zh-CN" altLang="en-US" dirty="0">
                  <a:solidFill>
                    <a:schemeClr val="tx1">
                      <a:lumMod val="85000"/>
                      <a:lumOff val="15000"/>
                    </a:schemeClr>
                  </a:solidFill>
                  <a:latin typeface="+mn-ea"/>
                </a:rPr>
                <a:t>并行</a:t>
              </a:r>
              <a:endParaRPr lang="en-US" altLang="zh-CN" dirty="0">
                <a:solidFill>
                  <a:schemeClr val="tx1">
                    <a:lumMod val="85000"/>
                    <a:lumOff val="15000"/>
                  </a:schemeClr>
                </a:solidFill>
                <a:latin typeface="+mn-ea"/>
              </a:endParaRPr>
            </a:p>
            <a:p>
              <a:pPr marL="285750" indent="-285750">
                <a:lnSpc>
                  <a:spcPct val="120000"/>
                </a:lnSpc>
                <a:buFont typeface="Arial" panose="020B0604020202020204" pitchFamily="34" charset="0"/>
                <a:buChar char="•"/>
              </a:pPr>
              <a:r>
                <a:rPr lang="zh-CN" altLang="en-US" dirty="0">
                  <a:solidFill>
                    <a:schemeClr val="tx1">
                      <a:lumMod val="85000"/>
                      <a:lumOff val="15000"/>
                    </a:schemeClr>
                  </a:solidFill>
                  <a:latin typeface="+mn-ea"/>
                </a:rPr>
                <a:t>两套缓冲区交替进行计算与预加载</a:t>
              </a:r>
              <a:endParaRPr lang="zh-CN" altLang="en-US" dirty="0">
                <a:solidFill>
                  <a:schemeClr val="tx1">
                    <a:lumMod val="85000"/>
                    <a:lumOff val="15000"/>
                  </a:schemeClr>
                </a:solidFill>
                <a:effectLst/>
                <a:latin typeface="+mn-ea"/>
              </a:endParaRPr>
            </a:p>
          </p:txBody>
        </p:sp>
        <p:grpSp>
          <p:nvGrpSpPr>
            <p:cNvPr id="66" name="组合 65">
              <a:extLst>
                <a:ext uri="{FF2B5EF4-FFF2-40B4-BE49-F238E27FC236}">
                  <a16:creationId xmlns:a16="http://schemas.microsoft.com/office/drawing/2014/main" id="{4CD1A9F6-6DDE-553C-45E7-D4EDAE94E58A}"/>
                </a:ext>
              </a:extLst>
            </p:cNvPr>
            <p:cNvGrpSpPr/>
            <p:nvPr/>
          </p:nvGrpSpPr>
          <p:grpSpPr>
            <a:xfrm>
              <a:off x="1604322" y="1563952"/>
              <a:ext cx="3848436" cy="3851382"/>
              <a:chOff x="131298" y="1427962"/>
              <a:chExt cx="3073818" cy="3851382"/>
            </a:xfrm>
          </p:grpSpPr>
          <p:sp>
            <p:nvSpPr>
              <p:cNvPr id="67" name="矩形: 圆角 66">
                <a:extLst>
                  <a:ext uri="{FF2B5EF4-FFF2-40B4-BE49-F238E27FC236}">
                    <a16:creationId xmlns:a16="http://schemas.microsoft.com/office/drawing/2014/main" id="{C34FC5CA-198A-4D6D-AED9-8C4377D0163A}"/>
                  </a:ext>
                </a:extLst>
              </p:cNvPr>
              <p:cNvSpPr/>
              <p:nvPr/>
            </p:nvSpPr>
            <p:spPr>
              <a:xfrm>
                <a:off x="185745" y="1427962"/>
                <a:ext cx="2909749" cy="3851382"/>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a:extLst>
                  <a:ext uri="{FF2B5EF4-FFF2-40B4-BE49-F238E27FC236}">
                    <a16:creationId xmlns:a16="http://schemas.microsoft.com/office/drawing/2014/main" id="{2D8D008E-7077-F2DC-ED73-C408E897B300}"/>
                  </a:ext>
                </a:extLst>
              </p:cNvPr>
              <p:cNvSpPr/>
              <p:nvPr/>
            </p:nvSpPr>
            <p:spPr>
              <a:xfrm>
                <a:off x="347416" y="2314476"/>
                <a:ext cx="982134" cy="465666"/>
              </a:xfrm>
              <a:prstGeom prst="rect">
                <a:avLst/>
              </a:prstGeom>
              <a:solidFill>
                <a:srgbClr val="70AD47">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矩形 68">
                <a:extLst>
                  <a:ext uri="{FF2B5EF4-FFF2-40B4-BE49-F238E27FC236}">
                    <a16:creationId xmlns:a16="http://schemas.microsoft.com/office/drawing/2014/main" id="{B1BAB826-ED96-47DB-865C-28A88B8EFD96}"/>
                  </a:ext>
                </a:extLst>
              </p:cNvPr>
              <p:cNvSpPr/>
              <p:nvPr/>
            </p:nvSpPr>
            <p:spPr>
              <a:xfrm>
                <a:off x="1939148" y="2311916"/>
                <a:ext cx="982134" cy="465666"/>
              </a:xfrm>
              <a:prstGeom prst="rect">
                <a:avLst/>
              </a:prstGeom>
              <a:solidFill>
                <a:srgbClr val="5B9BD5">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34E17621-D211-991A-74CE-2DC6D17F2E18}"/>
                      </a:ext>
                    </a:extLst>
                  </p:cNvPr>
                  <p:cNvSpPr/>
                  <p:nvPr/>
                </p:nvSpPr>
                <p:spPr>
                  <a:xfrm>
                    <a:off x="347416" y="4167324"/>
                    <a:ext cx="2573866" cy="709453"/>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输出</a:t>
                    </a:r>
                    <a14:m>
                      <m:oMath xmlns:m="http://schemas.openxmlformats.org/officeDocument/2006/math">
                        <m:r>
                          <a:rPr kumimoji="0" lang="en-US" altLang="zh-CN" b="0" i="1" u="none" strike="noStrike" kern="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𝐶</m:t>
                        </m:r>
                        <m:r>
                          <a:rPr kumimoji="0" lang="en-US" altLang="zh-CN" b="0" i="1" u="none" strike="noStrike" kern="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b="0" i="1" u="none" strike="noStrike" kern="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𝐴</m:t>
                        </m:r>
                        <m:r>
                          <a:rPr kumimoji="0" lang="en-US" altLang="zh-CN"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𝐵</m:t>
                        </m:r>
                      </m:oMath>
                    </a14:m>
                    <a:endPar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𝑀</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m:oMathPara>
                    </a14:m>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70" name="矩形 69">
                    <a:extLst>
                      <a:ext uri="{FF2B5EF4-FFF2-40B4-BE49-F238E27FC236}">
                        <a16:creationId xmlns:a16="http://schemas.microsoft.com/office/drawing/2014/main" id="{34E17621-D211-991A-74CE-2DC6D17F2E18}"/>
                      </a:ext>
                    </a:extLst>
                  </p:cNvPr>
                  <p:cNvSpPr>
                    <a:spLocks noRot="1" noChangeAspect="1" noMove="1" noResize="1" noEditPoints="1" noAdjustHandles="1" noChangeArrowheads="1" noChangeShapeType="1" noTextEdit="1"/>
                  </p:cNvSpPr>
                  <p:nvPr/>
                </p:nvSpPr>
                <p:spPr>
                  <a:xfrm>
                    <a:off x="347416" y="4167324"/>
                    <a:ext cx="2573866" cy="709453"/>
                  </a:xfrm>
                  <a:prstGeom prst="rect">
                    <a:avLst/>
                  </a:prstGeom>
                  <a:blipFill>
                    <a:blip r:embed="rId3"/>
                    <a:stretch>
                      <a:fillRect b="-4237"/>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p:sp>
            <p:nvSpPr>
              <p:cNvPr id="71" name="文本框 70">
                <a:extLst>
                  <a:ext uri="{FF2B5EF4-FFF2-40B4-BE49-F238E27FC236}">
                    <a16:creationId xmlns:a16="http://schemas.microsoft.com/office/drawing/2014/main" id="{2118A2FB-5D3F-0A55-2ECC-CC24E76AE457}"/>
                  </a:ext>
                </a:extLst>
              </p:cNvPr>
              <p:cNvSpPr txBox="1"/>
              <p:nvPr/>
            </p:nvSpPr>
            <p:spPr>
              <a:xfrm>
                <a:off x="173205" y="1748521"/>
                <a:ext cx="2909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im2col+GEMM</a:t>
                </a: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转换</a:t>
                </a:r>
              </a:p>
            </p:txBody>
          </p:sp>
          <p:sp>
            <p:nvSpPr>
              <p:cNvPr id="72" name="文本框 71">
                <a:extLst>
                  <a:ext uri="{FF2B5EF4-FFF2-40B4-BE49-F238E27FC236}">
                    <a16:creationId xmlns:a16="http://schemas.microsoft.com/office/drawing/2014/main" id="{567FEE7A-CA25-572A-E7D9-DB710D742ACD}"/>
                  </a:ext>
                </a:extLst>
              </p:cNvPr>
              <p:cNvSpPr txBox="1"/>
              <p:nvPr/>
            </p:nvSpPr>
            <p:spPr>
              <a:xfrm>
                <a:off x="302452" y="2382899"/>
                <a:ext cx="1072062"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权重张量</a:t>
                </a:r>
              </a:p>
            </p:txBody>
          </p:sp>
          <p:sp>
            <p:nvSpPr>
              <p:cNvPr id="73" name="文本框 72">
                <a:extLst>
                  <a:ext uri="{FF2B5EF4-FFF2-40B4-BE49-F238E27FC236}">
                    <a16:creationId xmlns:a16="http://schemas.microsoft.com/office/drawing/2014/main" id="{9D1742A2-97F7-852A-C625-859B65C80885}"/>
                  </a:ext>
                </a:extLst>
              </p:cNvPr>
              <p:cNvSpPr txBox="1"/>
              <p:nvPr/>
            </p:nvSpPr>
            <p:spPr>
              <a:xfrm>
                <a:off x="1899436" y="2382699"/>
                <a:ext cx="106155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输入张量</a:t>
                </a:r>
              </a:p>
            </p:txBody>
          </p:sp>
          <p:cxnSp>
            <p:nvCxnSpPr>
              <p:cNvPr id="74" name="直接箭头连接符 73">
                <a:extLst>
                  <a:ext uri="{FF2B5EF4-FFF2-40B4-BE49-F238E27FC236}">
                    <a16:creationId xmlns:a16="http://schemas.microsoft.com/office/drawing/2014/main" id="{0BE4E1E1-7D22-1C09-1A1E-9D5CEA8D519B}"/>
                  </a:ext>
                </a:extLst>
              </p:cNvPr>
              <p:cNvCxnSpPr>
                <a:stCxn id="68" idx="2"/>
                <a:endCxn id="81" idx="0"/>
              </p:cNvCxnSpPr>
              <p:nvPr/>
            </p:nvCxnSpPr>
            <p:spPr>
              <a:xfrm flipH="1">
                <a:off x="838482" y="2780142"/>
                <a:ext cx="1" cy="512748"/>
              </a:xfrm>
              <a:prstGeom prst="straightConnector1">
                <a:avLst/>
              </a:prstGeom>
              <a:noFill/>
              <a:ln w="28575" cap="flat" cmpd="sng" algn="ctr">
                <a:solidFill>
                  <a:sysClr val="windowText" lastClr="000000"/>
                </a:solidFill>
                <a:prstDash val="solid"/>
                <a:miter lim="800000"/>
                <a:tailEnd type="triangle"/>
              </a:ln>
              <a:effectLst/>
            </p:spPr>
          </p:cxnSp>
          <p:cxnSp>
            <p:nvCxnSpPr>
              <p:cNvPr id="75" name="直接箭头连接符 74">
                <a:extLst>
                  <a:ext uri="{FF2B5EF4-FFF2-40B4-BE49-F238E27FC236}">
                    <a16:creationId xmlns:a16="http://schemas.microsoft.com/office/drawing/2014/main" id="{23DED46E-0D48-9BD4-0CD3-02E5F7E530B3}"/>
                  </a:ext>
                </a:extLst>
              </p:cNvPr>
              <p:cNvCxnSpPr>
                <a:stCxn id="69" idx="2"/>
                <a:endCxn id="82" idx="0"/>
              </p:cNvCxnSpPr>
              <p:nvPr/>
            </p:nvCxnSpPr>
            <p:spPr>
              <a:xfrm>
                <a:off x="2430215" y="2777582"/>
                <a:ext cx="0" cy="515308"/>
              </a:xfrm>
              <a:prstGeom prst="straightConnector1">
                <a:avLst/>
              </a:prstGeom>
              <a:noFill/>
              <a:ln w="28575" cap="flat" cmpd="sng" algn="ctr">
                <a:solidFill>
                  <a:sysClr val="windowText" lastClr="000000"/>
                </a:solidFill>
                <a:prstDash val="solid"/>
                <a:miter lim="800000"/>
                <a:tailEnd type="triangle"/>
              </a:ln>
              <a:effectLst/>
            </p:spPr>
          </p:cxnSp>
          <p:sp>
            <p:nvSpPr>
              <p:cNvPr id="76" name="文本框 75">
                <a:extLst>
                  <a:ext uri="{FF2B5EF4-FFF2-40B4-BE49-F238E27FC236}">
                    <a16:creationId xmlns:a16="http://schemas.microsoft.com/office/drawing/2014/main" id="{C1299A87-23F7-61C8-AB5A-107DD11C1F58}"/>
                  </a:ext>
                </a:extLst>
              </p:cNvPr>
              <p:cNvSpPr txBox="1"/>
              <p:nvPr/>
            </p:nvSpPr>
            <p:spPr>
              <a:xfrm>
                <a:off x="131298" y="2803352"/>
                <a:ext cx="84545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展平</a:t>
                </a:r>
              </a:p>
            </p:txBody>
          </p:sp>
          <p:sp>
            <p:nvSpPr>
              <p:cNvPr id="77" name="文本框 76">
                <a:extLst>
                  <a:ext uri="{FF2B5EF4-FFF2-40B4-BE49-F238E27FC236}">
                    <a16:creationId xmlns:a16="http://schemas.microsoft.com/office/drawing/2014/main" id="{B557035E-4136-1FD3-E3DC-E1D87FE6AF0E}"/>
                  </a:ext>
                </a:extLst>
              </p:cNvPr>
              <p:cNvSpPr txBox="1"/>
              <p:nvPr/>
            </p:nvSpPr>
            <p:spPr>
              <a:xfrm>
                <a:off x="2345352" y="2807803"/>
                <a:ext cx="85976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im2col</a:t>
                </a:r>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A76BC6A1-4EC7-9440-F967-3EE2F7C6701E}"/>
                  </a:ext>
                </a:extLst>
              </p:cNvPr>
              <p:cNvGrpSpPr/>
              <p:nvPr/>
            </p:nvGrpSpPr>
            <p:grpSpPr>
              <a:xfrm>
                <a:off x="222415" y="3292890"/>
                <a:ext cx="2823867" cy="584200"/>
                <a:chOff x="222415" y="3136900"/>
                <a:chExt cx="2823867" cy="584200"/>
              </a:xfrm>
            </p:grpSpPr>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F53FAB7F-C922-22FC-3434-D45971A1C7E5}"/>
                        </a:ext>
                      </a:extLst>
                    </p:cNvPr>
                    <p:cNvSpPr/>
                    <p:nvPr/>
                  </p:nvSpPr>
                  <p:spPr>
                    <a:xfrm>
                      <a:off x="222415" y="3136900"/>
                      <a:ext cx="1232134" cy="584200"/>
                    </a:xfrm>
                    <a:prstGeom prst="rect">
                      <a:avLst/>
                    </a:prstGeom>
                    <a:solidFill>
                      <a:srgbClr val="70AD47">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矩阵</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𝑀</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𝐾</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m:oMathPara>
                      </a14:m>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1" name="矩形 80">
                      <a:extLst>
                        <a:ext uri="{FF2B5EF4-FFF2-40B4-BE49-F238E27FC236}">
                          <a16:creationId xmlns:a16="http://schemas.microsoft.com/office/drawing/2014/main" id="{F53FAB7F-C922-22FC-3434-D45971A1C7E5}"/>
                        </a:ext>
                      </a:extLst>
                    </p:cNvPr>
                    <p:cNvSpPr>
                      <a:spLocks noRot="1" noChangeAspect="1" noMove="1" noResize="1" noEditPoints="1" noAdjustHandles="1" noChangeArrowheads="1" noChangeShapeType="1" noTextEdit="1"/>
                    </p:cNvSpPr>
                    <p:nvPr/>
                  </p:nvSpPr>
                  <p:spPr>
                    <a:xfrm>
                      <a:off x="222415" y="3136900"/>
                      <a:ext cx="1232134" cy="584200"/>
                    </a:xfrm>
                    <a:prstGeom prst="rect">
                      <a:avLst/>
                    </a:prstGeom>
                    <a:blipFill>
                      <a:blip r:embed="rId4"/>
                      <a:stretch>
                        <a:fillRect t="-9184" b="-15306"/>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C9026EDA-A403-13E3-55DB-6231257A5DB0}"/>
                        </a:ext>
                      </a:extLst>
                    </p:cNvPr>
                    <p:cNvSpPr/>
                    <p:nvPr/>
                  </p:nvSpPr>
                  <p:spPr>
                    <a:xfrm>
                      <a:off x="1814148" y="3136900"/>
                      <a:ext cx="1232134" cy="584200"/>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矩阵</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B</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𝐾</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𝑁</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m:oMathPara>
                      </a14:m>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2" name="矩形 81">
                      <a:extLst>
                        <a:ext uri="{FF2B5EF4-FFF2-40B4-BE49-F238E27FC236}">
                          <a16:creationId xmlns:a16="http://schemas.microsoft.com/office/drawing/2014/main" id="{C9026EDA-A403-13E3-55DB-6231257A5DB0}"/>
                        </a:ext>
                      </a:extLst>
                    </p:cNvPr>
                    <p:cNvSpPr>
                      <a:spLocks noRot="1" noChangeAspect="1" noMove="1" noResize="1" noEditPoints="1" noAdjustHandles="1" noChangeArrowheads="1" noChangeShapeType="1" noTextEdit="1"/>
                    </p:cNvSpPr>
                    <p:nvPr/>
                  </p:nvSpPr>
                  <p:spPr>
                    <a:xfrm>
                      <a:off x="1814148" y="3136900"/>
                      <a:ext cx="1232134" cy="584200"/>
                    </a:xfrm>
                    <a:prstGeom prst="rect">
                      <a:avLst/>
                    </a:prstGeom>
                    <a:blipFill>
                      <a:blip r:embed="rId5"/>
                      <a:stretch>
                        <a:fillRect t="-9184" b="-15306"/>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p:sp>
              <p:nvSpPr>
                <p:cNvPr id="83" name="乘号 82">
                  <a:extLst>
                    <a:ext uri="{FF2B5EF4-FFF2-40B4-BE49-F238E27FC236}">
                      <a16:creationId xmlns:a16="http://schemas.microsoft.com/office/drawing/2014/main" id="{E942AD00-FED0-7B20-F92D-2986CC300D15}"/>
                    </a:ext>
                  </a:extLst>
                </p:cNvPr>
                <p:cNvSpPr/>
                <p:nvPr/>
              </p:nvSpPr>
              <p:spPr>
                <a:xfrm>
                  <a:off x="1523032" y="3337540"/>
                  <a:ext cx="222250" cy="222250"/>
                </a:xfrm>
                <a:prstGeom prst="mathMultiply">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79" name="直接箭头连接符 78">
                <a:extLst>
                  <a:ext uri="{FF2B5EF4-FFF2-40B4-BE49-F238E27FC236}">
                    <a16:creationId xmlns:a16="http://schemas.microsoft.com/office/drawing/2014/main" id="{1D2AD2ED-0276-C408-3B6D-16AE483E43BA}"/>
                  </a:ext>
                </a:extLst>
              </p:cNvPr>
              <p:cNvCxnSpPr/>
              <p:nvPr/>
            </p:nvCxnSpPr>
            <p:spPr>
              <a:xfrm>
                <a:off x="1634157" y="3784600"/>
                <a:ext cx="0" cy="323850"/>
              </a:xfrm>
              <a:prstGeom prst="straightConnector1">
                <a:avLst/>
              </a:prstGeom>
              <a:noFill/>
              <a:ln w="28575" cap="flat" cmpd="sng" algn="ctr">
                <a:solidFill>
                  <a:sysClr val="windowText" lastClr="000000"/>
                </a:solidFill>
                <a:prstDash val="solid"/>
                <a:miter lim="800000"/>
                <a:tailEnd type="triangle"/>
              </a:ln>
              <a:effectLst/>
            </p:spPr>
          </p:cxnSp>
          <p:cxnSp>
            <p:nvCxnSpPr>
              <p:cNvPr id="80" name="直接连接符 79">
                <a:extLst>
                  <a:ext uri="{FF2B5EF4-FFF2-40B4-BE49-F238E27FC236}">
                    <a16:creationId xmlns:a16="http://schemas.microsoft.com/office/drawing/2014/main" id="{33BCB265-47E7-ED0B-5ED0-3AD14E7E0C7E}"/>
                  </a:ext>
                </a:extLst>
              </p:cNvPr>
              <p:cNvCxnSpPr/>
              <p:nvPr/>
            </p:nvCxnSpPr>
            <p:spPr>
              <a:xfrm>
                <a:off x="269563" y="3168650"/>
                <a:ext cx="2721287" cy="0"/>
              </a:xfrm>
              <a:prstGeom prst="line">
                <a:avLst/>
              </a:prstGeom>
              <a:noFill/>
              <a:ln w="19050" cap="flat" cmpd="sng" algn="ctr">
                <a:solidFill>
                  <a:srgbClr val="A5A5A5"/>
                </a:solidFill>
                <a:prstDash val="dash"/>
                <a:round/>
                <a:headEnd type="none" w="med" len="med"/>
                <a:tailEnd type="none" w="med" len="med"/>
              </a:ln>
              <a:effectLst/>
            </p:spPr>
          </p:cxnSp>
        </p:grpSp>
        <p:grpSp>
          <p:nvGrpSpPr>
            <p:cNvPr id="104" name="组合 103">
              <a:extLst>
                <a:ext uri="{FF2B5EF4-FFF2-40B4-BE49-F238E27FC236}">
                  <a16:creationId xmlns:a16="http://schemas.microsoft.com/office/drawing/2014/main" id="{44CAB31E-ED11-6DF5-29E8-E795A956A13C}"/>
                </a:ext>
              </a:extLst>
            </p:cNvPr>
            <p:cNvGrpSpPr/>
            <p:nvPr/>
          </p:nvGrpSpPr>
          <p:grpSpPr>
            <a:xfrm>
              <a:off x="6739244" y="1563952"/>
              <a:ext cx="3825244" cy="3887421"/>
              <a:chOff x="9008923" y="1427966"/>
              <a:chExt cx="2997327" cy="3887421"/>
            </a:xfrm>
          </p:grpSpPr>
          <p:sp>
            <p:nvSpPr>
              <p:cNvPr id="105" name="矩形: 圆角 104">
                <a:extLst>
                  <a:ext uri="{FF2B5EF4-FFF2-40B4-BE49-F238E27FC236}">
                    <a16:creationId xmlns:a16="http://schemas.microsoft.com/office/drawing/2014/main" id="{B586F72C-D1BF-8BDB-0E2C-536F0C34F076}"/>
                  </a:ext>
                </a:extLst>
              </p:cNvPr>
              <p:cNvSpPr/>
              <p:nvPr/>
            </p:nvSpPr>
            <p:spPr>
              <a:xfrm>
                <a:off x="9096502" y="1427966"/>
                <a:ext cx="2909748" cy="3851382"/>
              </a:xfrm>
              <a:prstGeom prst="roundRect">
                <a:avLst/>
              </a:prstGeom>
              <a:solidFill>
                <a:sysClr val="window" lastClr="FFFFFF"/>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217BD6D0-8DCE-E785-D185-2291DC064EAC}"/>
                  </a:ext>
                </a:extLst>
              </p:cNvPr>
              <p:cNvSpPr txBox="1"/>
              <p:nvPr/>
            </p:nvSpPr>
            <p:spPr>
              <a:xfrm>
                <a:off x="9083959" y="1748521"/>
                <a:ext cx="2909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软件流水线（双缓冲）</a:t>
                </a:r>
              </a:p>
            </p:txBody>
          </p:sp>
          <p:cxnSp>
            <p:nvCxnSpPr>
              <p:cNvPr id="107" name="直接连接符 106">
                <a:extLst>
                  <a:ext uri="{FF2B5EF4-FFF2-40B4-BE49-F238E27FC236}">
                    <a16:creationId xmlns:a16="http://schemas.microsoft.com/office/drawing/2014/main" id="{B6C0F165-45F0-B136-1B42-8B8A5E70051C}"/>
                  </a:ext>
                </a:extLst>
              </p:cNvPr>
              <p:cNvCxnSpPr>
                <a:cxnSpLocks/>
              </p:cNvCxnSpPr>
              <p:nvPr/>
            </p:nvCxnSpPr>
            <p:spPr>
              <a:xfrm>
                <a:off x="9281783" y="2839110"/>
                <a:ext cx="2592887" cy="0"/>
              </a:xfrm>
              <a:prstGeom prst="line">
                <a:avLst/>
              </a:prstGeom>
              <a:noFill/>
              <a:ln w="12700" cap="flat" cmpd="sng" algn="ctr">
                <a:solidFill>
                  <a:sysClr val="windowText" lastClr="000000"/>
                </a:solidFill>
                <a:prstDash val="dash"/>
                <a:miter lim="800000"/>
              </a:ln>
              <a:effectLst/>
            </p:spPr>
          </p:cxnSp>
          <p:cxnSp>
            <p:nvCxnSpPr>
              <p:cNvPr id="108" name="直接连接符 107">
                <a:extLst>
                  <a:ext uri="{FF2B5EF4-FFF2-40B4-BE49-F238E27FC236}">
                    <a16:creationId xmlns:a16="http://schemas.microsoft.com/office/drawing/2014/main" id="{7BB0EA8B-6D99-A0BA-D229-B6C0A5797FAC}"/>
                  </a:ext>
                </a:extLst>
              </p:cNvPr>
              <p:cNvCxnSpPr>
                <a:cxnSpLocks/>
              </p:cNvCxnSpPr>
              <p:nvPr/>
            </p:nvCxnSpPr>
            <p:spPr>
              <a:xfrm>
                <a:off x="9281783" y="3492859"/>
                <a:ext cx="2592887" cy="0"/>
              </a:xfrm>
              <a:prstGeom prst="line">
                <a:avLst/>
              </a:prstGeom>
              <a:noFill/>
              <a:ln w="12700" cap="flat" cmpd="sng" algn="ctr">
                <a:solidFill>
                  <a:sysClr val="windowText" lastClr="000000"/>
                </a:solidFill>
                <a:prstDash val="dash"/>
                <a:miter lim="800000"/>
              </a:ln>
              <a:effectLst/>
            </p:spPr>
          </p:cxnSp>
          <p:cxnSp>
            <p:nvCxnSpPr>
              <p:cNvPr id="109" name="直接连接符 108">
                <a:extLst>
                  <a:ext uri="{FF2B5EF4-FFF2-40B4-BE49-F238E27FC236}">
                    <a16:creationId xmlns:a16="http://schemas.microsoft.com/office/drawing/2014/main" id="{872DBEE4-26CE-364E-D3F7-DEC1D7FA0977}"/>
                  </a:ext>
                </a:extLst>
              </p:cNvPr>
              <p:cNvCxnSpPr>
                <a:cxnSpLocks/>
              </p:cNvCxnSpPr>
              <p:nvPr/>
            </p:nvCxnSpPr>
            <p:spPr>
              <a:xfrm>
                <a:off x="9281783" y="4144654"/>
                <a:ext cx="2592887" cy="0"/>
              </a:xfrm>
              <a:prstGeom prst="line">
                <a:avLst/>
              </a:prstGeom>
              <a:noFill/>
              <a:ln w="12700" cap="flat" cmpd="sng" algn="ctr">
                <a:solidFill>
                  <a:sysClr val="windowText" lastClr="000000"/>
                </a:solidFill>
                <a:prstDash val="dash"/>
                <a:miter lim="800000"/>
              </a:ln>
              <a:effectLst/>
            </p:spPr>
          </p:cxnSp>
          <p:cxnSp>
            <p:nvCxnSpPr>
              <p:cNvPr id="110" name="直接连接符 109">
                <a:extLst>
                  <a:ext uri="{FF2B5EF4-FFF2-40B4-BE49-F238E27FC236}">
                    <a16:creationId xmlns:a16="http://schemas.microsoft.com/office/drawing/2014/main" id="{24B1F78D-21AB-2754-B939-64C0D56E4FAF}"/>
                  </a:ext>
                </a:extLst>
              </p:cNvPr>
              <p:cNvCxnSpPr>
                <a:cxnSpLocks/>
              </p:cNvCxnSpPr>
              <p:nvPr/>
            </p:nvCxnSpPr>
            <p:spPr>
              <a:xfrm flipH="1" flipV="1">
                <a:off x="9848235" y="2382699"/>
                <a:ext cx="13107" cy="2328977"/>
              </a:xfrm>
              <a:prstGeom prst="line">
                <a:avLst/>
              </a:prstGeom>
              <a:noFill/>
              <a:ln w="12700" cap="flat" cmpd="sng" algn="ctr">
                <a:solidFill>
                  <a:sysClr val="windowText" lastClr="000000"/>
                </a:solidFill>
                <a:prstDash val="dash"/>
                <a:miter lim="800000"/>
              </a:ln>
              <a:effectLst/>
            </p:spPr>
          </p:cxnSp>
          <p:cxnSp>
            <p:nvCxnSpPr>
              <p:cNvPr id="111" name="直接连接符 110">
                <a:extLst>
                  <a:ext uri="{FF2B5EF4-FFF2-40B4-BE49-F238E27FC236}">
                    <a16:creationId xmlns:a16="http://schemas.microsoft.com/office/drawing/2014/main" id="{88BCA3BF-4D05-BB49-A51F-CEA6C4E40D50}"/>
                  </a:ext>
                </a:extLst>
              </p:cNvPr>
              <p:cNvCxnSpPr>
                <a:cxnSpLocks/>
              </p:cNvCxnSpPr>
              <p:nvPr/>
            </p:nvCxnSpPr>
            <p:spPr>
              <a:xfrm flipH="1" flipV="1">
                <a:off x="10914136" y="2395966"/>
                <a:ext cx="13107" cy="2328977"/>
              </a:xfrm>
              <a:prstGeom prst="line">
                <a:avLst/>
              </a:prstGeom>
              <a:noFill/>
              <a:ln w="12700" cap="flat" cmpd="sng" algn="ctr">
                <a:solidFill>
                  <a:sysClr val="windowText" lastClr="000000"/>
                </a:solidFill>
                <a:prstDash val="dash"/>
                <a:miter lim="800000"/>
              </a:ln>
              <a:effectLst/>
            </p:spPr>
          </p:cxnSp>
          <p:sp>
            <p:nvSpPr>
              <p:cNvPr id="112" name="文本框 111">
                <a:extLst>
                  <a:ext uri="{FF2B5EF4-FFF2-40B4-BE49-F238E27FC236}">
                    <a16:creationId xmlns:a16="http://schemas.microsoft.com/office/drawing/2014/main" id="{8E840405-7C29-A876-6F38-09C44EC5E48B}"/>
                  </a:ext>
                </a:extLst>
              </p:cNvPr>
              <p:cNvSpPr txBox="1"/>
              <p:nvPr/>
            </p:nvSpPr>
            <p:spPr>
              <a:xfrm>
                <a:off x="9008923" y="2847360"/>
                <a:ext cx="957786"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阶段一</a:t>
                </a:r>
                <a:endPar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（预加载）</a:t>
                </a:r>
              </a:p>
            </p:txBody>
          </p:sp>
          <p:sp>
            <p:nvSpPr>
              <p:cNvPr id="113" name="文本框 112">
                <a:extLst>
                  <a:ext uri="{FF2B5EF4-FFF2-40B4-BE49-F238E27FC236}">
                    <a16:creationId xmlns:a16="http://schemas.microsoft.com/office/drawing/2014/main" id="{BF6202ED-F8C9-A83F-E592-A6FEB1CC4047}"/>
                  </a:ext>
                </a:extLst>
              </p:cNvPr>
              <p:cNvSpPr txBox="1"/>
              <p:nvPr/>
            </p:nvSpPr>
            <p:spPr>
              <a:xfrm>
                <a:off x="9117230" y="3627440"/>
                <a:ext cx="763904"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阶段二</a:t>
                </a:r>
              </a:p>
            </p:txBody>
          </p:sp>
          <p:sp>
            <p:nvSpPr>
              <p:cNvPr id="114" name="文本框 113">
                <a:extLst>
                  <a:ext uri="{FF2B5EF4-FFF2-40B4-BE49-F238E27FC236}">
                    <a16:creationId xmlns:a16="http://schemas.microsoft.com/office/drawing/2014/main" id="{C57E5068-F968-41A9-D306-053E7BFB02F6}"/>
                  </a:ext>
                </a:extLst>
              </p:cNvPr>
              <p:cNvSpPr txBox="1"/>
              <p:nvPr/>
            </p:nvSpPr>
            <p:spPr>
              <a:xfrm>
                <a:off x="9050537" y="4146608"/>
                <a:ext cx="916172"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阶段三</a:t>
                </a:r>
                <a:endPar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（主循环）</a:t>
                </a:r>
              </a:p>
            </p:txBody>
          </p:sp>
          <p:sp>
            <p:nvSpPr>
              <p:cNvPr id="115" name="文本框 114">
                <a:extLst>
                  <a:ext uri="{FF2B5EF4-FFF2-40B4-BE49-F238E27FC236}">
                    <a16:creationId xmlns:a16="http://schemas.microsoft.com/office/drawing/2014/main" id="{FC5E7548-8657-A0BE-43FB-C35E7B2A9AF7}"/>
                  </a:ext>
                </a:extLst>
              </p:cNvPr>
              <p:cNvSpPr txBox="1"/>
              <p:nvPr/>
            </p:nvSpPr>
            <p:spPr>
              <a:xfrm>
                <a:off x="9903999" y="2377563"/>
                <a:ext cx="9412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计算单元</a:t>
                </a:r>
              </a:p>
            </p:txBody>
          </p:sp>
          <p:sp>
            <p:nvSpPr>
              <p:cNvPr id="116" name="文本框 115">
                <a:extLst>
                  <a:ext uri="{FF2B5EF4-FFF2-40B4-BE49-F238E27FC236}">
                    <a16:creationId xmlns:a16="http://schemas.microsoft.com/office/drawing/2014/main" id="{11A51957-943C-E05D-A721-237737C1B649}"/>
                  </a:ext>
                </a:extLst>
              </p:cNvPr>
              <p:cNvSpPr txBox="1"/>
              <p:nvPr/>
            </p:nvSpPr>
            <p:spPr>
              <a:xfrm>
                <a:off x="10996110" y="2378401"/>
                <a:ext cx="9412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内存单元</a:t>
                </a:r>
              </a:p>
            </p:txBody>
          </p:sp>
          <p:sp>
            <p:nvSpPr>
              <p:cNvPr id="117" name="矩形 116">
                <a:extLst>
                  <a:ext uri="{FF2B5EF4-FFF2-40B4-BE49-F238E27FC236}">
                    <a16:creationId xmlns:a16="http://schemas.microsoft.com/office/drawing/2014/main" id="{4F8E9E46-B2A9-CAE9-EAD0-69ED8FFB0FC9}"/>
                  </a:ext>
                </a:extLst>
              </p:cNvPr>
              <p:cNvSpPr/>
              <p:nvPr/>
            </p:nvSpPr>
            <p:spPr>
              <a:xfrm>
                <a:off x="10971027" y="2886835"/>
                <a:ext cx="965592" cy="563956"/>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加载到共享内存</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矩形 117">
                <a:extLst>
                  <a:ext uri="{FF2B5EF4-FFF2-40B4-BE49-F238E27FC236}">
                    <a16:creationId xmlns:a16="http://schemas.microsoft.com/office/drawing/2014/main" id="{5EE9F647-88A5-512E-9EDE-1290B543D1F2}"/>
                  </a:ext>
                </a:extLst>
              </p:cNvPr>
              <p:cNvSpPr/>
              <p:nvPr/>
            </p:nvSpPr>
            <p:spPr>
              <a:xfrm>
                <a:off x="9903027" y="3544499"/>
                <a:ext cx="967330" cy="563956"/>
              </a:xfrm>
              <a:prstGeom prst="rect">
                <a:avLst/>
              </a:prstGeom>
              <a:solidFill>
                <a:srgbClr val="FFB9B9"/>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用共享内存</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p>
            </p:txBody>
          </p:sp>
          <p:sp>
            <p:nvSpPr>
              <p:cNvPr id="119" name="矩形 118">
                <a:extLst>
                  <a:ext uri="{FF2B5EF4-FFF2-40B4-BE49-F238E27FC236}">
                    <a16:creationId xmlns:a16="http://schemas.microsoft.com/office/drawing/2014/main" id="{ABF4C0D1-92CE-0A98-E123-9BFEC8E41AB5}"/>
                  </a:ext>
                </a:extLst>
              </p:cNvPr>
              <p:cNvSpPr/>
              <p:nvPr/>
            </p:nvSpPr>
            <p:spPr>
              <a:xfrm>
                <a:off x="10971029" y="3532702"/>
                <a:ext cx="965592" cy="563956"/>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加载到共享内存</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a:extLst>
                  <a:ext uri="{FF2B5EF4-FFF2-40B4-BE49-F238E27FC236}">
                    <a16:creationId xmlns:a16="http://schemas.microsoft.com/office/drawing/2014/main" id="{D6DA3104-B0B2-409A-834F-9910619804F7}"/>
                  </a:ext>
                </a:extLst>
              </p:cNvPr>
              <p:cNvSpPr/>
              <p:nvPr/>
            </p:nvSpPr>
            <p:spPr>
              <a:xfrm>
                <a:off x="9907815" y="4204449"/>
                <a:ext cx="957756" cy="563956"/>
              </a:xfrm>
              <a:prstGeom prst="rect">
                <a:avLst/>
              </a:prstGeom>
              <a:solidFill>
                <a:srgbClr val="FFB9B9"/>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用共享内存</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p>
            </p:txBody>
          </p:sp>
          <p:sp>
            <p:nvSpPr>
              <p:cNvPr id="121" name="矩形 120">
                <a:extLst>
                  <a:ext uri="{FF2B5EF4-FFF2-40B4-BE49-F238E27FC236}">
                    <a16:creationId xmlns:a16="http://schemas.microsoft.com/office/drawing/2014/main" id="{69DDC86E-A9CE-8F0F-A781-5CC55A5F2B03}"/>
                  </a:ext>
                </a:extLst>
              </p:cNvPr>
              <p:cNvSpPr/>
              <p:nvPr/>
            </p:nvSpPr>
            <p:spPr>
              <a:xfrm>
                <a:off x="10985451" y="4192652"/>
                <a:ext cx="936754" cy="563956"/>
              </a:xfrm>
              <a:prstGeom prst="rect">
                <a:avLst/>
              </a:prstGeom>
              <a:solidFill>
                <a:srgbClr val="70AD47">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加载到共享内存</a:t>
                </a:r>
                <a:r>
                  <a:rPr kumimoji="0" lang="en-US" altLang="zh-CN"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a:t>
                </a:r>
                <a:endPar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右大括号 121">
                <a:extLst>
                  <a:ext uri="{FF2B5EF4-FFF2-40B4-BE49-F238E27FC236}">
                    <a16:creationId xmlns:a16="http://schemas.microsoft.com/office/drawing/2014/main" id="{B35E55CE-B0A3-9DD9-C618-7611B0D940DF}"/>
                  </a:ext>
                </a:extLst>
              </p:cNvPr>
              <p:cNvSpPr/>
              <p:nvPr/>
            </p:nvSpPr>
            <p:spPr>
              <a:xfrm rot="5400000">
                <a:off x="10813043" y="4356981"/>
                <a:ext cx="237995" cy="1114816"/>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文本框 122">
                <a:extLst>
                  <a:ext uri="{FF2B5EF4-FFF2-40B4-BE49-F238E27FC236}">
                    <a16:creationId xmlns:a16="http://schemas.microsoft.com/office/drawing/2014/main" id="{E803BC24-2ABE-36E6-E83A-23E13F4196DF}"/>
                  </a:ext>
                </a:extLst>
              </p:cNvPr>
              <p:cNvSpPr txBox="1"/>
              <p:nvPr/>
            </p:nvSpPr>
            <p:spPr>
              <a:xfrm>
                <a:off x="10456609" y="4946055"/>
                <a:ext cx="94126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并行</a:t>
                </a:r>
              </a:p>
            </p:txBody>
          </p:sp>
        </p:grpSp>
      </p:grpSp>
      <p:sp>
        <p:nvSpPr>
          <p:cNvPr id="5" name="矩形: 圆角 4">
            <a:extLst>
              <a:ext uri="{FF2B5EF4-FFF2-40B4-BE49-F238E27FC236}">
                <a16:creationId xmlns:a16="http://schemas.microsoft.com/office/drawing/2014/main" id="{FAC958E9-FE0C-027B-F87B-5BA2FA62A250}"/>
              </a:ext>
            </a:extLst>
          </p:cNvPr>
          <p:cNvSpPr/>
          <p:nvPr/>
        </p:nvSpPr>
        <p:spPr>
          <a:xfrm>
            <a:off x="755960" y="1301309"/>
            <a:ext cx="5147161" cy="5020550"/>
          </a:xfrm>
          <a:prstGeom prst="round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圆角 5">
            <a:extLst>
              <a:ext uri="{FF2B5EF4-FFF2-40B4-BE49-F238E27FC236}">
                <a16:creationId xmlns:a16="http://schemas.microsoft.com/office/drawing/2014/main" id="{229DA244-5DF8-6FE8-D842-3D87DAE59A3C}"/>
              </a:ext>
            </a:extLst>
          </p:cNvPr>
          <p:cNvSpPr/>
          <p:nvPr/>
        </p:nvSpPr>
        <p:spPr>
          <a:xfrm>
            <a:off x="6060203" y="1300925"/>
            <a:ext cx="5147161" cy="5020550"/>
          </a:xfrm>
          <a:prstGeom prst="roundRect">
            <a:avLst/>
          </a:prstGeom>
          <a:noFill/>
          <a:ln w="28575" cap="flat" cmpd="sng" algn="ctr">
            <a:solidFill>
              <a:srgbClr val="FF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85C84FF3-C7C0-06C9-8491-2657D98B29C7}"/>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422824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E8B6-F95B-719D-7098-6C3F25A9C095}"/>
            </a:ext>
          </a:extLst>
        </p:cNvPr>
        <p:cNvGrpSpPr/>
        <p:nvPr/>
      </p:nvGrpSpPr>
      <p:grpSpPr>
        <a:xfrm>
          <a:off x="0" y="0"/>
          <a:ext cx="0" cy="0"/>
          <a:chOff x="0" y="0"/>
          <a:chExt cx="0" cy="0"/>
        </a:xfrm>
      </p:grpSpPr>
      <p:sp>
        <p:nvSpPr>
          <p:cNvPr id="3" name="文本占位符 2">
            <a:extLst>
              <a:ext uri="{FF2B5EF4-FFF2-40B4-BE49-F238E27FC236}">
                <a16:creationId xmlns:a16="http://schemas.microsoft.com/office/drawing/2014/main" id="{4B2C7D13-B989-CC29-DC98-97886F14C62F}"/>
              </a:ext>
            </a:extLst>
          </p:cNvPr>
          <p:cNvSpPr>
            <a:spLocks noGrp="1"/>
          </p:cNvSpPr>
          <p:nvPr>
            <p:ph type="body" sz="quarter" idx="13"/>
          </p:nvPr>
        </p:nvSpPr>
        <p:spPr/>
        <p:txBody>
          <a:bodyPr/>
          <a:lstStyle/>
          <a:p>
            <a:r>
              <a:rPr kumimoji="1" lang="zh-CN" altLang="en-US" dirty="0">
                <a:solidFill>
                  <a:srgbClr val="002664"/>
                </a:solidFill>
                <a:latin typeface="+mn-ea"/>
                <a:ea typeface="+mn-ea"/>
              </a:rPr>
              <a:t>核心优化方法</a:t>
            </a:r>
            <a:r>
              <a:rPr kumimoji="1" lang="en-US" altLang="zh-CN" dirty="0">
                <a:solidFill>
                  <a:srgbClr val="002664"/>
                </a:solidFill>
                <a:latin typeface="+mn-ea"/>
                <a:ea typeface="+mn-ea"/>
              </a:rPr>
              <a:t>——conv2d</a:t>
            </a:r>
            <a:r>
              <a:rPr kumimoji="1" lang="zh-CN" altLang="en-US" dirty="0">
                <a:solidFill>
                  <a:srgbClr val="002664"/>
                </a:solidFill>
                <a:latin typeface="+mn-ea"/>
                <a:ea typeface="+mn-ea"/>
              </a:rPr>
              <a:t>（</a:t>
            </a:r>
            <a:r>
              <a:rPr kumimoji="1" lang="en-US" altLang="zh-CN" dirty="0" err="1">
                <a:solidFill>
                  <a:srgbClr val="002664"/>
                </a:solidFill>
                <a:latin typeface="+mn-ea"/>
                <a:ea typeface="+mn-ea"/>
              </a:rPr>
              <a:t>Winogard</a:t>
            </a:r>
            <a:r>
              <a:rPr kumimoji="1" lang="zh-CN" altLang="en-US" dirty="0">
                <a:solidFill>
                  <a:srgbClr val="002664"/>
                </a:solidFill>
                <a:latin typeface="+mn-ea"/>
                <a:ea typeface="+mn-ea"/>
              </a:rPr>
              <a:t>）</a:t>
            </a:r>
          </a:p>
        </p:txBody>
      </p:sp>
      <p:sp>
        <p:nvSpPr>
          <p:cNvPr id="918" name="矩形: 圆角 917">
            <a:extLst>
              <a:ext uri="{FF2B5EF4-FFF2-40B4-BE49-F238E27FC236}">
                <a16:creationId xmlns:a16="http://schemas.microsoft.com/office/drawing/2014/main" id="{323D4A88-13D8-298D-F608-8B40834377AB}"/>
              </a:ext>
            </a:extLst>
          </p:cNvPr>
          <p:cNvSpPr/>
          <p:nvPr/>
        </p:nvSpPr>
        <p:spPr>
          <a:xfrm>
            <a:off x="192602" y="1049066"/>
            <a:ext cx="3333750" cy="2652308"/>
          </a:xfrm>
          <a:prstGeom prst="roundRect">
            <a:avLst/>
          </a:prstGeom>
          <a:solidFill>
            <a:srgbClr val="EBF4F8">
              <a:alpha val="50196"/>
            </a:srgbClr>
          </a:solidFill>
          <a:ln w="28575" cap="flat" cmpd="sng" algn="ctr">
            <a:solidFill>
              <a:srgbClr val="00266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p:sp>
        <p:nvSpPr>
          <p:cNvPr id="919" name="文本框 918">
            <a:extLst>
              <a:ext uri="{FF2B5EF4-FFF2-40B4-BE49-F238E27FC236}">
                <a16:creationId xmlns:a16="http://schemas.microsoft.com/office/drawing/2014/main" id="{1DD295E0-D429-0099-4716-BB439E0FB584}"/>
              </a:ext>
            </a:extLst>
          </p:cNvPr>
          <p:cNvSpPr txBox="1"/>
          <p:nvPr/>
        </p:nvSpPr>
        <p:spPr>
          <a:xfrm>
            <a:off x="489672" y="1166804"/>
            <a:ext cx="270862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i="0" u="none" strike="noStrike" kern="0" cap="none" spc="0" normalizeH="0" baseline="0" noProof="0" dirty="0">
              <a:ln>
                <a:noFill/>
              </a:ln>
              <a:solidFill>
                <a:schemeClr val="bg1"/>
              </a:solidFill>
              <a:effectLst/>
              <a:highlight>
                <a:srgbClr val="002664"/>
              </a:highligh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20" name="文本框 919">
                <a:extLst>
                  <a:ext uri="{FF2B5EF4-FFF2-40B4-BE49-F238E27FC236}">
                    <a16:creationId xmlns:a16="http://schemas.microsoft.com/office/drawing/2014/main" id="{63A1045D-3689-F64B-64D6-4CCE1D498DB5}"/>
                  </a:ext>
                </a:extLst>
              </p:cNvPr>
              <p:cNvSpPr txBox="1"/>
              <p:nvPr/>
            </p:nvSpPr>
            <p:spPr>
              <a:xfrm>
                <a:off x="275152" y="1486092"/>
                <a:ext cx="152400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单通道输入</a:t>
                </a:r>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𝑑</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(4×4)</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920" name="文本框 919">
                <a:extLst>
                  <a:ext uri="{FF2B5EF4-FFF2-40B4-BE49-F238E27FC236}">
                    <a16:creationId xmlns:a16="http://schemas.microsoft.com/office/drawing/2014/main" id="{63A1045D-3689-F64B-64D6-4CCE1D498DB5}"/>
                  </a:ext>
                </a:extLst>
              </p:cNvPr>
              <p:cNvSpPr txBox="1">
                <a:spLocks noRot="1" noChangeAspect="1" noMove="1" noResize="1" noEditPoints="1" noAdjustHandles="1" noChangeArrowheads="1" noChangeShapeType="1" noTextEdit="1"/>
              </p:cNvSpPr>
              <p:nvPr/>
            </p:nvSpPr>
            <p:spPr>
              <a:xfrm>
                <a:off x="275152" y="1486092"/>
                <a:ext cx="1524000" cy="584775"/>
              </a:xfrm>
              <a:prstGeom prst="rect">
                <a:avLst/>
              </a:prstGeom>
              <a:blipFill>
                <a:blip r:embed="rId3"/>
                <a:stretch>
                  <a:fillRect t="-3125"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1" name="文本框 920">
                <a:extLst>
                  <a:ext uri="{FF2B5EF4-FFF2-40B4-BE49-F238E27FC236}">
                    <a16:creationId xmlns:a16="http://schemas.microsoft.com/office/drawing/2014/main" id="{00A5654C-57B1-BEE5-E1A5-EF26BA68247D}"/>
                  </a:ext>
                </a:extLst>
              </p:cNvPr>
              <p:cNvSpPr txBox="1"/>
              <p:nvPr/>
            </p:nvSpPr>
            <p:spPr>
              <a:xfrm>
                <a:off x="1821377" y="1486092"/>
                <a:ext cx="175260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变化后</a:t>
                </a:r>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𝑉</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(4×4×</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𝐾</m:t>
                      </m:r>
                      <m:r>
                        <a:rPr kumimoji="0" lang="zh-CN" altLang="en-US" sz="1600" b="0" i="1" u="none" strike="noStrike" kern="0" cap="none" spc="0" normalizeH="0" baseline="0" noProof="0" dirty="0" smtClean="0">
                          <a:ln>
                            <a:noFill/>
                          </a:ln>
                          <a:solidFill>
                            <a:prstClr val="black"/>
                          </a:solidFill>
                          <a:effectLst/>
                          <a:uLnTx/>
                          <a:uFillTx/>
                          <a:latin typeface="Cambria Math" panose="02040503050406030204" pitchFamily="18" charset="0"/>
                        </a:rPr>
                        <m:t>层</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921" name="文本框 920">
                <a:extLst>
                  <a:ext uri="{FF2B5EF4-FFF2-40B4-BE49-F238E27FC236}">
                    <a16:creationId xmlns:a16="http://schemas.microsoft.com/office/drawing/2014/main" id="{00A5654C-57B1-BEE5-E1A5-EF26BA68247D}"/>
                  </a:ext>
                </a:extLst>
              </p:cNvPr>
              <p:cNvSpPr txBox="1">
                <a:spLocks noRot="1" noChangeAspect="1" noMove="1" noResize="1" noEditPoints="1" noAdjustHandles="1" noChangeArrowheads="1" noChangeShapeType="1" noTextEdit="1"/>
              </p:cNvSpPr>
              <p:nvPr/>
            </p:nvSpPr>
            <p:spPr>
              <a:xfrm>
                <a:off x="1821377" y="1486092"/>
                <a:ext cx="1752600" cy="584775"/>
              </a:xfrm>
              <a:prstGeom prst="rect">
                <a:avLst/>
              </a:prstGeom>
              <a:blipFill>
                <a:blip r:embed="rId4"/>
                <a:stretch>
                  <a:fillRect t="-3125" b="-6250"/>
                </a:stretch>
              </a:blipFill>
            </p:spPr>
            <p:txBody>
              <a:bodyPr/>
              <a:lstStyle/>
              <a:p>
                <a:r>
                  <a:rPr lang="zh-CN" altLang="en-US">
                    <a:noFill/>
                  </a:rPr>
                  <a:t> </a:t>
                </a:r>
              </a:p>
            </p:txBody>
          </p:sp>
        </mc:Fallback>
      </mc:AlternateContent>
      <p:grpSp>
        <p:nvGrpSpPr>
          <p:cNvPr id="1000" name="组合 999">
            <a:extLst>
              <a:ext uri="{FF2B5EF4-FFF2-40B4-BE49-F238E27FC236}">
                <a16:creationId xmlns:a16="http://schemas.microsoft.com/office/drawing/2014/main" id="{5A004A88-DFE0-CBCE-5826-BF7958C90C2A}"/>
              </a:ext>
            </a:extLst>
          </p:cNvPr>
          <p:cNvGrpSpPr/>
          <p:nvPr/>
        </p:nvGrpSpPr>
        <p:grpSpPr>
          <a:xfrm>
            <a:off x="535393" y="2035838"/>
            <a:ext cx="2766718" cy="1362345"/>
            <a:chOff x="506206" y="2057491"/>
            <a:chExt cx="2766718" cy="1362345"/>
          </a:xfrm>
        </p:grpSpPr>
        <p:grpSp>
          <p:nvGrpSpPr>
            <p:cNvPr id="922" name="组合 921">
              <a:extLst>
                <a:ext uri="{FF2B5EF4-FFF2-40B4-BE49-F238E27FC236}">
                  <a16:creationId xmlns:a16="http://schemas.microsoft.com/office/drawing/2014/main" id="{DA72FEEE-9DF3-8F4A-0515-14E8CCF125CF}"/>
                </a:ext>
              </a:extLst>
            </p:cNvPr>
            <p:cNvGrpSpPr/>
            <p:nvPr/>
          </p:nvGrpSpPr>
          <p:grpSpPr>
            <a:xfrm>
              <a:off x="506206" y="2109689"/>
              <a:ext cx="930920" cy="930920"/>
              <a:chOff x="575785" y="1217135"/>
              <a:chExt cx="930920" cy="930920"/>
            </a:xfrm>
            <a:solidFill>
              <a:srgbClr val="5B9BD5">
                <a:lumMod val="20000"/>
                <a:lumOff val="80000"/>
              </a:srgbClr>
            </a:solidFill>
          </p:grpSpPr>
          <p:sp>
            <p:nvSpPr>
              <p:cNvPr id="979" name="矩形 978">
                <a:extLst>
                  <a:ext uri="{FF2B5EF4-FFF2-40B4-BE49-F238E27FC236}">
                    <a16:creationId xmlns:a16="http://schemas.microsoft.com/office/drawing/2014/main" id="{68400583-DF9A-28A7-1F0B-FD286D58563B}"/>
                  </a:ext>
                </a:extLst>
              </p:cNvPr>
              <p:cNvSpPr/>
              <p:nvPr/>
            </p:nvSpPr>
            <p:spPr>
              <a:xfrm>
                <a:off x="575785" y="1217135"/>
                <a:ext cx="232730" cy="232730"/>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0" name="矩形 979">
                <a:extLst>
                  <a:ext uri="{FF2B5EF4-FFF2-40B4-BE49-F238E27FC236}">
                    <a16:creationId xmlns:a16="http://schemas.microsoft.com/office/drawing/2014/main" id="{E450F47F-0DE3-1564-0A65-692FDB5D7569}"/>
                  </a:ext>
                </a:extLst>
              </p:cNvPr>
              <p:cNvSpPr/>
              <p:nvPr/>
            </p:nvSpPr>
            <p:spPr>
              <a:xfrm>
                <a:off x="808515" y="1217135"/>
                <a:ext cx="232730" cy="232730"/>
              </a:xfrm>
              <a:prstGeom prst="rect">
                <a:avLst/>
              </a:prstGeom>
              <a:solidFill>
                <a:srgbClr val="5B9BD5">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1" name="矩形 980">
                <a:extLst>
                  <a:ext uri="{FF2B5EF4-FFF2-40B4-BE49-F238E27FC236}">
                    <a16:creationId xmlns:a16="http://schemas.microsoft.com/office/drawing/2014/main" id="{5D5A2570-85B6-7FC6-A64B-97E82821D8AB}"/>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2" name="矩形 981">
                <a:extLst>
                  <a:ext uri="{FF2B5EF4-FFF2-40B4-BE49-F238E27FC236}">
                    <a16:creationId xmlns:a16="http://schemas.microsoft.com/office/drawing/2014/main" id="{AF9BE7F8-6A65-A828-4143-8B324558A2B1}"/>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3" name="矩形 982">
                <a:extLst>
                  <a:ext uri="{FF2B5EF4-FFF2-40B4-BE49-F238E27FC236}">
                    <a16:creationId xmlns:a16="http://schemas.microsoft.com/office/drawing/2014/main" id="{CC324E96-884B-4391-B975-EBB416D0AFAB}"/>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4" name="矩形 983">
                <a:extLst>
                  <a:ext uri="{FF2B5EF4-FFF2-40B4-BE49-F238E27FC236}">
                    <a16:creationId xmlns:a16="http://schemas.microsoft.com/office/drawing/2014/main" id="{27D9CEAD-D487-3B17-16B7-4B8DDF1EC730}"/>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5" name="矩形 984">
                <a:extLst>
                  <a:ext uri="{FF2B5EF4-FFF2-40B4-BE49-F238E27FC236}">
                    <a16:creationId xmlns:a16="http://schemas.microsoft.com/office/drawing/2014/main" id="{0C37E652-C385-1745-9443-D5BDA003D752}"/>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6" name="矩形 985">
                <a:extLst>
                  <a:ext uri="{FF2B5EF4-FFF2-40B4-BE49-F238E27FC236}">
                    <a16:creationId xmlns:a16="http://schemas.microsoft.com/office/drawing/2014/main" id="{07F5A9CC-BD06-A36A-93CD-76D4C81EEDDC}"/>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7" name="矩形 986">
                <a:extLst>
                  <a:ext uri="{FF2B5EF4-FFF2-40B4-BE49-F238E27FC236}">
                    <a16:creationId xmlns:a16="http://schemas.microsoft.com/office/drawing/2014/main" id="{42B9B0CE-6767-9834-9737-BC38BC1141B2}"/>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8" name="矩形 987">
                <a:extLst>
                  <a:ext uri="{FF2B5EF4-FFF2-40B4-BE49-F238E27FC236}">
                    <a16:creationId xmlns:a16="http://schemas.microsoft.com/office/drawing/2014/main" id="{998DF4C0-EA74-D914-DFB8-ED5FDE34A2F1}"/>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89" name="矩形 988">
                <a:extLst>
                  <a:ext uri="{FF2B5EF4-FFF2-40B4-BE49-F238E27FC236}">
                    <a16:creationId xmlns:a16="http://schemas.microsoft.com/office/drawing/2014/main" id="{F6800235-0200-14CC-0EFC-2A266993E47E}"/>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90" name="矩形 989">
                <a:extLst>
                  <a:ext uri="{FF2B5EF4-FFF2-40B4-BE49-F238E27FC236}">
                    <a16:creationId xmlns:a16="http://schemas.microsoft.com/office/drawing/2014/main" id="{6012093D-B7FC-8F49-2C5B-61A47021A2E2}"/>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91" name="矩形 990">
                <a:extLst>
                  <a:ext uri="{FF2B5EF4-FFF2-40B4-BE49-F238E27FC236}">
                    <a16:creationId xmlns:a16="http://schemas.microsoft.com/office/drawing/2014/main" id="{C8E9B47F-2DF7-29DC-CC84-B71A24D03EA8}"/>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92" name="矩形 991">
                <a:extLst>
                  <a:ext uri="{FF2B5EF4-FFF2-40B4-BE49-F238E27FC236}">
                    <a16:creationId xmlns:a16="http://schemas.microsoft.com/office/drawing/2014/main" id="{4AC98A61-268C-6B09-616A-AE2CEAE43AFE}"/>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93" name="矩形 992">
                <a:extLst>
                  <a:ext uri="{FF2B5EF4-FFF2-40B4-BE49-F238E27FC236}">
                    <a16:creationId xmlns:a16="http://schemas.microsoft.com/office/drawing/2014/main" id="{98E3AFA2-1831-1FDE-28C8-28E6A363DBEC}"/>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94" name="矩形 993">
                <a:extLst>
                  <a:ext uri="{FF2B5EF4-FFF2-40B4-BE49-F238E27FC236}">
                    <a16:creationId xmlns:a16="http://schemas.microsoft.com/office/drawing/2014/main" id="{0C7F7460-F46E-22F6-1A81-753DED2B12B4}"/>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923" name="组合 922">
              <a:extLst>
                <a:ext uri="{FF2B5EF4-FFF2-40B4-BE49-F238E27FC236}">
                  <a16:creationId xmlns:a16="http://schemas.microsoft.com/office/drawing/2014/main" id="{BD48B1CA-DF3F-0D07-67D2-77BBCD0A7DC4}"/>
                </a:ext>
              </a:extLst>
            </p:cNvPr>
            <p:cNvGrpSpPr/>
            <p:nvPr/>
          </p:nvGrpSpPr>
          <p:grpSpPr>
            <a:xfrm>
              <a:off x="2184857" y="2057491"/>
              <a:ext cx="1061405" cy="1069665"/>
              <a:chOff x="2316318" y="1172840"/>
              <a:chExt cx="1061405" cy="1069665"/>
            </a:xfrm>
          </p:grpSpPr>
          <p:grpSp>
            <p:nvGrpSpPr>
              <p:cNvPr id="928" name="组合 927">
                <a:extLst>
                  <a:ext uri="{FF2B5EF4-FFF2-40B4-BE49-F238E27FC236}">
                    <a16:creationId xmlns:a16="http://schemas.microsoft.com/office/drawing/2014/main" id="{25190D29-1B71-DABC-979C-36F7D454C2D4}"/>
                  </a:ext>
                </a:extLst>
              </p:cNvPr>
              <p:cNvGrpSpPr/>
              <p:nvPr/>
            </p:nvGrpSpPr>
            <p:grpSpPr>
              <a:xfrm>
                <a:off x="2446803" y="1172840"/>
                <a:ext cx="930920" cy="930920"/>
                <a:chOff x="575785" y="1217135"/>
                <a:chExt cx="930920" cy="930920"/>
              </a:xfrm>
              <a:solidFill>
                <a:srgbClr val="5B9BD5">
                  <a:lumMod val="40000"/>
                  <a:lumOff val="60000"/>
                </a:srgbClr>
              </a:solidFill>
            </p:grpSpPr>
            <p:sp>
              <p:nvSpPr>
                <p:cNvPr id="963" name="矩形 962">
                  <a:extLst>
                    <a:ext uri="{FF2B5EF4-FFF2-40B4-BE49-F238E27FC236}">
                      <a16:creationId xmlns:a16="http://schemas.microsoft.com/office/drawing/2014/main" id="{72B4AC01-E7AC-5E31-5C61-0F28638B992C}"/>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4" name="矩形 963">
                  <a:extLst>
                    <a:ext uri="{FF2B5EF4-FFF2-40B4-BE49-F238E27FC236}">
                      <a16:creationId xmlns:a16="http://schemas.microsoft.com/office/drawing/2014/main" id="{55CBE77D-C893-721E-7B5A-BE9738D645FD}"/>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5" name="矩形 964">
                  <a:extLst>
                    <a:ext uri="{FF2B5EF4-FFF2-40B4-BE49-F238E27FC236}">
                      <a16:creationId xmlns:a16="http://schemas.microsoft.com/office/drawing/2014/main" id="{62AD5402-E459-3D13-5BE9-AEA27E6843D9}"/>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6" name="矩形 965">
                  <a:extLst>
                    <a:ext uri="{FF2B5EF4-FFF2-40B4-BE49-F238E27FC236}">
                      <a16:creationId xmlns:a16="http://schemas.microsoft.com/office/drawing/2014/main" id="{06DBB37E-5777-DE72-04D5-AF8591A4CBD4}"/>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7" name="矩形 966">
                  <a:extLst>
                    <a:ext uri="{FF2B5EF4-FFF2-40B4-BE49-F238E27FC236}">
                      <a16:creationId xmlns:a16="http://schemas.microsoft.com/office/drawing/2014/main" id="{E8F19DC2-1D84-5C28-7880-6E9B1FF2350C}"/>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8" name="矩形 967">
                  <a:extLst>
                    <a:ext uri="{FF2B5EF4-FFF2-40B4-BE49-F238E27FC236}">
                      <a16:creationId xmlns:a16="http://schemas.microsoft.com/office/drawing/2014/main" id="{0B5D7519-D9C1-413B-AC3F-854705FB0EF2}"/>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9" name="矩形 968">
                  <a:extLst>
                    <a:ext uri="{FF2B5EF4-FFF2-40B4-BE49-F238E27FC236}">
                      <a16:creationId xmlns:a16="http://schemas.microsoft.com/office/drawing/2014/main" id="{003440DF-63F6-8F8E-C507-782695EF77E1}"/>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0" name="矩形 969">
                  <a:extLst>
                    <a:ext uri="{FF2B5EF4-FFF2-40B4-BE49-F238E27FC236}">
                      <a16:creationId xmlns:a16="http://schemas.microsoft.com/office/drawing/2014/main" id="{5A574849-77F2-0435-0AF7-F1E27B1E8656}"/>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1" name="矩形 970">
                  <a:extLst>
                    <a:ext uri="{FF2B5EF4-FFF2-40B4-BE49-F238E27FC236}">
                      <a16:creationId xmlns:a16="http://schemas.microsoft.com/office/drawing/2014/main" id="{25B9D789-FA54-DFAD-2353-E1A329BD1A6E}"/>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2" name="矩形 971">
                  <a:extLst>
                    <a:ext uri="{FF2B5EF4-FFF2-40B4-BE49-F238E27FC236}">
                      <a16:creationId xmlns:a16="http://schemas.microsoft.com/office/drawing/2014/main" id="{77918D8D-BB37-FA84-E38D-23D290C6F68D}"/>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3" name="矩形 972">
                  <a:extLst>
                    <a:ext uri="{FF2B5EF4-FFF2-40B4-BE49-F238E27FC236}">
                      <a16:creationId xmlns:a16="http://schemas.microsoft.com/office/drawing/2014/main" id="{1355DFC2-61F4-A402-A732-324C7889BF5E}"/>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4" name="矩形 973">
                  <a:extLst>
                    <a:ext uri="{FF2B5EF4-FFF2-40B4-BE49-F238E27FC236}">
                      <a16:creationId xmlns:a16="http://schemas.microsoft.com/office/drawing/2014/main" id="{D34832DE-D908-06B2-41B5-2E4746F7BE1D}"/>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5" name="矩形 974">
                  <a:extLst>
                    <a:ext uri="{FF2B5EF4-FFF2-40B4-BE49-F238E27FC236}">
                      <a16:creationId xmlns:a16="http://schemas.microsoft.com/office/drawing/2014/main" id="{B734E9FE-DDC4-B17D-28E6-F7E7148A7BBE}"/>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6" name="矩形 975">
                  <a:extLst>
                    <a:ext uri="{FF2B5EF4-FFF2-40B4-BE49-F238E27FC236}">
                      <a16:creationId xmlns:a16="http://schemas.microsoft.com/office/drawing/2014/main" id="{D9E01978-BE6D-16FD-1650-B0D675EB69D2}"/>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7" name="矩形 976">
                  <a:extLst>
                    <a:ext uri="{FF2B5EF4-FFF2-40B4-BE49-F238E27FC236}">
                      <a16:creationId xmlns:a16="http://schemas.microsoft.com/office/drawing/2014/main" id="{8761F78C-A7E1-4E35-9EDE-D80B57811497}"/>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78" name="矩形 977">
                  <a:extLst>
                    <a:ext uri="{FF2B5EF4-FFF2-40B4-BE49-F238E27FC236}">
                      <a16:creationId xmlns:a16="http://schemas.microsoft.com/office/drawing/2014/main" id="{2182597E-2CAD-0229-5492-3F81D24F692C}"/>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929" name="组合 928">
                <a:extLst>
                  <a:ext uri="{FF2B5EF4-FFF2-40B4-BE49-F238E27FC236}">
                    <a16:creationId xmlns:a16="http://schemas.microsoft.com/office/drawing/2014/main" id="{4EA7BC1C-9BE5-22F9-C3E5-8E75BBF30D15}"/>
                  </a:ext>
                </a:extLst>
              </p:cNvPr>
              <p:cNvGrpSpPr/>
              <p:nvPr/>
            </p:nvGrpSpPr>
            <p:grpSpPr>
              <a:xfrm>
                <a:off x="2381083" y="1236650"/>
                <a:ext cx="930920" cy="930920"/>
                <a:chOff x="575785" y="1217135"/>
                <a:chExt cx="930920" cy="930920"/>
              </a:xfrm>
              <a:solidFill>
                <a:srgbClr val="5B9BD5">
                  <a:lumMod val="40000"/>
                  <a:lumOff val="60000"/>
                </a:srgbClr>
              </a:solidFill>
            </p:grpSpPr>
            <p:sp>
              <p:nvSpPr>
                <p:cNvPr id="947" name="矩形 946">
                  <a:extLst>
                    <a:ext uri="{FF2B5EF4-FFF2-40B4-BE49-F238E27FC236}">
                      <a16:creationId xmlns:a16="http://schemas.microsoft.com/office/drawing/2014/main" id="{E633A4B3-A175-3AD4-4B17-73514D9FA273}"/>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8" name="矩形 947">
                  <a:extLst>
                    <a:ext uri="{FF2B5EF4-FFF2-40B4-BE49-F238E27FC236}">
                      <a16:creationId xmlns:a16="http://schemas.microsoft.com/office/drawing/2014/main" id="{F75D5BC2-BFEF-B3DA-D8EF-5720C487100B}"/>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9" name="矩形 948">
                  <a:extLst>
                    <a:ext uri="{FF2B5EF4-FFF2-40B4-BE49-F238E27FC236}">
                      <a16:creationId xmlns:a16="http://schemas.microsoft.com/office/drawing/2014/main" id="{3F3714DF-FD2A-2109-11FC-5C9B282B0D84}"/>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0" name="矩形 949">
                  <a:extLst>
                    <a:ext uri="{FF2B5EF4-FFF2-40B4-BE49-F238E27FC236}">
                      <a16:creationId xmlns:a16="http://schemas.microsoft.com/office/drawing/2014/main" id="{D5328DBA-1975-1EFD-CEA0-A9E12EA129BE}"/>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1" name="矩形 950">
                  <a:extLst>
                    <a:ext uri="{FF2B5EF4-FFF2-40B4-BE49-F238E27FC236}">
                      <a16:creationId xmlns:a16="http://schemas.microsoft.com/office/drawing/2014/main" id="{13BEAB54-FF98-B4A6-0752-023FBCDC05FB}"/>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2" name="矩形 951">
                  <a:extLst>
                    <a:ext uri="{FF2B5EF4-FFF2-40B4-BE49-F238E27FC236}">
                      <a16:creationId xmlns:a16="http://schemas.microsoft.com/office/drawing/2014/main" id="{1965E2B2-29CB-19BC-D104-4789277F88AF}"/>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3" name="矩形 952">
                  <a:extLst>
                    <a:ext uri="{FF2B5EF4-FFF2-40B4-BE49-F238E27FC236}">
                      <a16:creationId xmlns:a16="http://schemas.microsoft.com/office/drawing/2014/main" id="{AC79397D-5D29-056D-58AD-6E80A313CF9B}"/>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4" name="矩形 953">
                  <a:extLst>
                    <a:ext uri="{FF2B5EF4-FFF2-40B4-BE49-F238E27FC236}">
                      <a16:creationId xmlns:a16="http://schemas.microsoft.com/office/drawing/2014/main" id="{5F63923D-89DC-0EF6-D242-8A2BAF282820}"/>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5" name="矩形 954">
                  <a:extLst>
                    <a:ext uri="{FF2B5EF4-FFF2-40B4-BE49-F238E27FC236}">
                      <a16:creationId xmlns:a16="http://schemas.microsoft.com/office/drawing/2014/main" id="{8ADAA27C-4558-B14F-652F-5D68A894052D}"/>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6" name="矩形 955">
                  <a:extLst>
                    <a:ext uri="{FF2B5EF4-FFF2-40B4-BE49-F238E27FC236}">
                      <a16:creationId xmlns:a16="http://schemas.microsoft.com/office/drawing/2014/main" id="{774FEA00-B97F-57A0-3767-884D89F5D3A5}"/>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7" name="矩形 956">
                  <a:extLst>
                    <a:ext uri="{FF2B5EF4-FFF2-40B4-BE49-F238E27FC236}">
                      <a16:creationId xmlns:a16="http://schemas.microsoft.com/office/drawing/2014/main" id="{92F01064-48A5-E003-E813-CEF1930E5A45}"/>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8" name="矩形 957">
                  <a:extLst>
                    <a:ext uri="{FF2B5EF4-FFF2-40B4-BE49-F238E27FC236}">
                      <a16:creationId xmlns:a16="http://schemas.microsoft.com/office/drawing/2014/main" id="{88D4BAEA-B797-B517-1B94-C9BF648BECF1}"/>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59" name="矩形 958">
                  <a:extLst>
                    <a:ext uri="{FF2B5EF4-FFF2-40B4-BE49-F238E27FC236}">
                      <a16:creationId xmlns:a16="http://schemas.microsoft.com/office/drawing/2014/main" id="{52C64A13-2DBF-2D9B-917D-59E445DC4957}"/>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0" name="矩形 959">
                  <a:extLst>
                    <a:ext uri="{FF2B5EF4-FFF2-40B4-BE49-F238E27FC236}">
                      <a16:creationId xmlns:a16="http://schemas.microsoft.com/office/drawing/2014/main" id="{ABF011C5-FFFA-FDA9-8E74-3078E7612FE9}"/>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1" name="矩形 960">
                  <a:extLst>
                    <a:ext uri="{FF2B5EF4-FFF2-40B4-BE49-F238E27FC236}">
                      <a16:creationId xmlns:a16="http://schemas.microsoft.com/office/drawing/2014/main" id="{432D7DBF-0168-EA2C-DA5F-1E37B8233D52}"/>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62" name="矩形 961">
                  <a:extLst>
                    <a:ext uri="{FF2B5EF4-FFF2-40B4-BE49-F238E27FC236}">
                      <a16:creationId xmlns:a16="http://schemas.microsoft.com/office/drawing/2014/main" id="{21DBFCC6-114C-33EB-8686-D53536397262}"/>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930" name="组合 929">
                <a:extLst>
                  <a:ext uri="{FF2B5EF4-FFF2-40B4-BE49-F238E27FC236}">
                    <a16:creationId xmlns:a16="http://schemas.microsoft.com/office/drawing/2014/main" id="{A34FE7F9-A782-7D59-969E-96359FF88481}"/>
                  </a:ext>
                </a:extLst>
              </p:cNvPr>
              <p:cNvGrpSpPr/>
              <p:nvPr/>
            </p:nvGrpSpPr>
            <p:grpSpPr>
              <a:xfrm>
                <a:off x="2316318" y="1311585"/>
                <a:ext cx="930920" cy="930920"/>
                <a:chOff x="575785" y="1217135"/>
                <a:chExt cx="930920" cy="930920"/>
              </a:xfrm>
              <a:solidFill>
                <a:srgbClr val="5B9BD5">
                  <a:lumMod val="40000"/>
                  <a:lumOff val="60000"/>
                </a:srgbClr>
              </a:solidFill>
            </p:grpSpPr>
            <p:sp>
              <p:nvSpPr>
                <p:cNvPr id="931" name="矩形 930">
                  <a:extLst>
                    <a:ext uri="{FF2B5EF4-FFF2-40B4-BE49-F238E27FC236}">
                      <a16:creationId xmlns:a16="http://schemas.microsoft.com/office/drawing/2014/main" id="{24261885-4148-B73D-BFBE-8B296A31005B}"/>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2" name="矩形 931">
                  <a:extLst>
                    <a:ext uri="{FF2B5EF4-FFF2-40B4-BE49-F238E27FC236}">
                      <a16:creationId xmlns:a16="http://schemas.microsoft.com/office/drawing/2014/main" id="{EC3147C5-78C8-CFC4-756D-BE18CFECF868}"/>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3" name="矩形 932">
                  <a:extLst>
                    <a:ext uri="{FF2B5EF4-FFF2-40B4-BE49-F238E27FC236}">
                      <a16:creationId xmlns:a16="http://schemas.microsoft.com/office/drawing/2014/main" id="{D1837B3B-E8C7-2DE3-A4EF-6CF52595B0B0}"/>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4" name="矩形 933">
                  <a:extLst>
                    <a:ext uri="{FF2B5EF4-FFF2-40B4-BE49-F238E27FC236}">
                      <a16:creationId xmlns:a16="http://schemas.microsoft.com/office/drawing/2014/main" id="{7C53ECA8-B60F-4223-292D-4C9879877294}"/>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5" name="矩形 934">
                  <a:extLst>
                    <a:ext uri="{FF2B5EF4-FFF2-40B4-BE49-F238E27FC236}">
                      <a16:creationId xmlns:a16="http://schemas.microsoft.com/office/drawing/2014/main" id="{2263DFFF-A1CA-8E0D-48D4-7AE85AE87156}"/>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6" name="矩形 935">
                  <a:extLst>
                    <a:ext uri="{FF2B5EF4-FFF2-40B4-BE49-F238E27FC236}">
                      <a16:creationId xmlns:a16="http://schemas.microsoft.com/office/drawing/2014/main" id="{CA67E1CE-C78F-887F-F771-F0DED2494881}"/>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7" name="矩形 936">
                  <a:extLst>
                    <a:ext uri="{FF2B5EF4-FFF2-40B4-BE49-F238E27FC236}">
                      <a16:creationId xmlns:a16="http://schemas.microsoft.com/office/drawing/2014/main" id="{779AC40C-EF28-A444-B068-AC9EB49D597A}"/>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8" name="矩形 937">
                  <a:extLst>
                    <a:ext uri="{FF2B5EF4-FFF2-40B4-BE49-F238E27FC236}">
                      <a16:creationId xmlns:a16="http://schemas.microsoft.com/office/drawing/2014/main" id="{1DB41B88-FA54-6696-0A8F-37458A9522CD}"/>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39" name="矩形 938">
                  <a:extLst>
                    <a:ext uri="{FF2B5EF4-FFF2-40B4-BE49-F238E27FC236}">
                      <a16:creationId xmlns:a16="http://schemas.microsoft.com/office/drawing/2014/main" id="{7696DEC9-C876-82A1-6397-568ADEEBC768}"/>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0" name="矩形 939">
                  <a:extLst>
                    <a:ext uri="{FF2B5EF4-FFF2-40B4-BE49-F238E27FC236}">
                      <a16:creationId xmlns:a16="http://schemas.microsoft.com/office/drawing/2014/main" id="{5A1E4344-1641-96D6-5010-DFA70A9CD4FD}"/>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1" name="矩形 940">
                  <a:extLst>
                    <a:ext uri="{FF2B5EF4-FFF2-40B4-BE49-F238E27FC236}">
                      <a16:creationId xmlns:a16="http://schemas.microsoft.com/office/drawing/2014/main" id="{9C2CA203-8094-B98E-66A3-9156A6356B75}"/>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2" name="矩形 941">
                  <a:extLst>
                    <a:ext uri="{FF2B5EF4-FFF2-40B4-BE49-F238E27FC236}">
                      <a16:creationId xmlns:a16="http://schemas.microsoft.com/office/drawing/2014/main" id="{0AE5119A-6B03-1BAB-7672-F32EF6707412}"/>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3" name="矩形 942">
                  <a:extLst>
                    <a:ext uri="{FF2B5EF4-FFF2-40B4-BE49-F238E27FC236}">
                      <a16:creationId xmlns:a16="http://schemas.microsoft.com/office/drawing/2014/main" id="{2E7C3508-9133-880B-BFED-E3D678105700}"/>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4" name="矩形 943">
                  <a:extLst>
                    <a:ext uri="{FF2B5EF4-FFF2-40B4-BE49-F238E27FC236}">
                      <a16:creationId xmlns:a16="http://schemas.microsoft.com/office/drawing/2014/main" id="{04000F98-4987-6864-30B9-8097F977CFD1}"/>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5" name="矩形 944">
                  <a:extLst>
                    <a:ext uri="{FF2B5EF4-FFF2-40B4-BE49-F238E27FC236}">
                      <a16:creationId xmlns:a16="http://schemas.microsoft.com/office/drawing/2014/main" id="{31F1F6E5-A1C5-E288-5618-00EDFA31436D}"/>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46" name="矩形 945">
                  <a:extLst>
                    <a:ext uri="{FF2B5EF4-FFF2-40B4-BE49-F238E27FC236}">
                      <a16:creationId xmlns:a16="http://schemas.microsoft.com/office/drawing/2014/main" id="{E88D4088-732C-BAA9-D1D2-22656C508648}"/>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924" name="文本框 923">
                  <a:extLst>
                    <a:ext uri="{FF2B5EF4-FFF2-40B4-BE49-F238E27FC236}">
                      <a16:creationId xmlns:a16="http://schemas.microsoft.com/office/drawing/2014/main" id="{A0A2DFF7-EFFD-495D-0CF4-F2DEBFB0D4D9}"/>
                    </a:ext>
                  </a:extLst>
                </p:cNvPr>
                <p:cNvSpPr txBox="1"/>
                <p:nvPr/>
              </p:nvSpPr>
              <p:spPr>
                <a:xfrm>
                  <a:off x="2109274" y="3112059"/>
                  <a:ext cx="116365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rPr>
                          <m:t>K</m:t>
                        </m:r>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rPr>
                          <m:t>=16</m:t>
                        </m:r>
                      </m:oMath>
                    </m:oMathPara>
                  </a14:m>
                  <a:endParaRPr kumimoji="0" lang="zh-CN" altLang="en-US" sz="14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924" name="文本框 923">
                  <a:extLst>
                    <a:ext uri="{FF2B5EF4-FFF2-40B4-BE49-F238E27FC236}">
                      <a16:creationId xmlns:a16="http://schemas.microsoft.com/office/drawing/2014/main" id="{A0A2DFF7-EFFD-495D-0CF4-F2DEBFB0D4D9}"/>
                    </a:ext>
                  </a:extLst>
                </p:cNvPr>
                <p:cNvSpPr txBox="1">
                  <a:spLocks noRot="1" noChangeAspect="1" noMove="1" noResize="1" noEditPoints="1" noAdjustHandles="1" noChangeArrowheads="1" noChangeShapeType="1" noTextEdit="1"/>
                </p:cNvSpPr>
                <p:nvPr/>
              </p:nvSpPr>
              <p:spPr>
                <a:xfrm>
                  <a:off x="2109274" y="3112059"/>
                  <a:ext cx="1163650" cy="307777"/>
                </a:xfrm>
                <a:prstGeom prst="rect">
                  <a:avLst/>
                </a:prstGeom>
                <a:blipFill>
                  <a:blip r:embed="rId5"/>
                  <a:stretch>
                    <a:fillRect/>
                  </a:stretch>
                </a:blipFill>
              </p:spPr>
              <p:txBody>
                <a:bodyPr/>
                <a:lstStyle/>
                <a:p>
                  <a:r>
                    <a:rPr lang="zh-CN" altLang="en-US">
                      <a:noFill/>
                    </a:rPr>
                    <a:t> </a:t>
                  </a:r>
                </a:p>
              </p:txBody>
            </p:sp>
          </mc:Fallback>
        </mc:AlternateContent>
        <p:cxnSp>
          <p:nvCxnSpPr>
            <p:cNvPr id="925" name="直接箭头连接符 924">
              <a:extLst>
                <a:ext uri="{FF2B5EF4-FFF2-40B4-BE49-F238E27FC236}">
                  <a16:creationId xmlns:a16="http://schemas.microsoft.com/office/drawing/2014/main" id="{42899913-1156-BBE6-4E6C-497BC8C55792}"/>
                </a:ext>
              </a:extLst>
            </p:cNvPr>
            <p:cNvCxnSpPr/>
            <p:nvPr/>
          </p:nvCxnSpPr>
          <p:spPr>
            <a:xfrm>
              <a:off x="1515291" y="2575149"/>
              <a:ext cx="618751" cy="0"/>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926" name="文本框 925">
                  <a:extLst>
                    <a:ext uri="{FF2B5EF4-FFF2-40B4-BE49-F238E27FC236}">
                      <a16:creationId xmlns:a16="http://schemas.microsoft.com/office/drawing/2014/main" id="{9EEA3FD0-00B0-99C9-AF59-A36C2D237F11}"/>
                    </a:ext>
                  </a:extLst>
                </p:cNvPr>
                <p:cNvSpPr txBox="1"/>
                <p:nvPr/>
              </p:nvSpPr>
              <p:spPr>
                <a:xfrm>
                  <a:off x="1247745" y="2346304"/>
                  <a:ext cx="1134108" cy="2803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𝑉</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𝐵</m:t>
                            </m:r>
                          </m:e>
                          <m: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𝑇</m:t>
                            </m:r>
                          </m:sup>
                        </m:s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𝑑𝐵</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926" name="文本框 925">
                  <a:extLst>
                    <a:ext uri="{FF2B5EF4-FFF2-40B4-BE49-F238E27FC236}">
                      <a16:creationId xmlns:a16="http://schemas.microsoft.com/office/drawing/2014/main" id="{9EEA3FD0-00B0-99C9-AF59-A36C2D237F11}"/>
                    </a:ext>
                  </a:extLst>
                </p:cNvPr>
                <p:cNvSpPr txBox="1">
                  <a:spLocks noRot="1" noChangeAspect="1" noMove="1" noResize="1" noEditPoints="1" noAdjustHandles="1" noChangeArrowheads="1" noChangeShapeType="1" noTextEdit="1"/>
                </p:cNvSpPr>
                <p:nvPr/>
              </p:nvSpPr>
              <p:spPr>
                <a:xfrm>
                  <a:off x="1247745" y="2346304"/>
                  <a:ext cx="1134108" cy="280333"/>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7" name="文本框 926">
                <a:extLst>
                  <a:ext uri="{FF2B5EF4-FFF2-40B4-BE49-F238E27FC236}">
                    <a16:creationId xmlns:a16="http://schemas.microsoft.com/office/drawing/2014/main" id="{CFA3CE5D-9F7A-770C-9B85-85892A3FA53B}"/>
                  </a:ext>
                </a:extLst>
              </p:cNvPr>
              <p:cNvSpPr txBox="1"/>
              <p:nvPr/>
            </p:nvSpPr>
            <p:spPr>
              <a:xfrm>
                <a:off x="192602" y="3170762"/>
                <a:ext cx="3378200" cy="4626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输入变换</m:t>
                      </m:r>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𝐵</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𝑇</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 = [1, 0, −1, 0; 0, 1, 1, 0; 0, −1, 1, 0; 0, 1, 0, −1]</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927" name="文本框 926">
                <a:extLst>
                  <a:ext uri="{FF2B5EF4-FFF2-40B4-BE49-F238E27FC236}">
                    <a16:creationId xmlns:a16="http://schemas.microsoft.com/office/drawing/2014/main" id="{CFA3CE5D-9F7A-770C-9B85-85892A3FA53B}"/>
                  </a:ext>
                </a:extLst>
              </p:cNvPr>
              <p:cNvSpPr txBox="1">
                <a:spLocks noRot="1" noChangeAspect="1" noMove="1" noResize="1" noEditPoints="1" noAdjustHandles="1" noChangeArrowheads="1" noChangeShapeType="1" noTextEdit="1"/>
              </p:cNvSpPr>
              <p:nvPr/>
            </p:nvSpPr>
            <p:spPr>
              <a:xfrm>
                <a:off x="192602" y="3170762"/>
                <a:ext cx="3378200" cy="462627"/>
              </a:xfrm>
              <a:prstGeom prst="rect">
                <a:avLst/>
              </a:prstGeom>
              <a:blipFill>
                <a:blip r:embed="rId7"/>
                <a:stretch>
                  <a:fillRect b="-5263"/>
                </a:stretch>
              </a:blipFill>
            </p:spPr>
            <p:txBody>
              <a:bodyPr/>
              <a:lstStyle/>
              <a:p>
                <a:r>
                  <a:rPr lang="zh-CN" altLang="en-US">
                    <a:noFill/>
                  </a:rPr>
                  <a:t> </a:t>
                </a:r>
              </a:p>
            </p:txBody>
          </p:sp>
        </mc:Fallback>
      </mc:AlternateContent>
      <p:sp>
        <p:nvSpPr>
          <p:cNvPr id="848" name="矩形: 圆角 847">
            <a:extLst>
              <a:ext uri="{FF2B5EF4-FFF2-40B4-BE49-F238E27FC236}">
                <a16:creationId xmlns:a16="http://schemas.microsoft.com/office/drawing/2014/main" id="{478A2DEF-B41D-A8EE-BDC2-10D3EF2EEC01}"/>
              </a:ext>
            </a:extLst>
          </p:cNvPr>
          <p:cNvSpPr/>
          <p:nvPr/>
        </p:nvSpPr>
        <p:spPr>
          <a:xfrm>
            <a:off x="192602" y="3883606"/>
            <a:ext cx="3333750" cy="2604798"/>
          </a:xfrm>
          <a:prstGeom prst="roundRect">
            <a:avLst/>
          </a:prstGeom>
          <a:solidFill>
            <a:srgbClr val="FBF5E8">
              <a:alpha val="50196"/>
            </a:srgbClr>
          </a:solidFill>
          <a:ln w="28575" cap="flat" cmpd="sng" algn="ctr">
            <a:solidFill>
              <a:srgbClr val="00266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9" name="文本框 848">
                <a:extLst>
                  <a:ext uri="{FF2B5EF4-FFF2-40B4-BE49-F238E27FC236}">
                    <a16:creationId xmlns:a16="http://schemas.microsoft.com/office/drawing/2014/main" id="{2F902A60-9E20-DADF-58EC-11D24C011290}"/>
                  </a:ext>
                </a:extLst>
              </p:cNvPr>
              <p:cNvSpPr txBox="1"/>
              <p:nvPr/>
            </p:nvSpPr>
            <p:spPr>
              <a:xfrm>
                <a:off x="259277" y="4347438"/>
                <a:ext cx="1524000" cy="585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单个</a:t>
                </a:r>
                <a14:m>
                  <m:oMath xmlns:m="http://schemas.openxmlformats.org/officeDocument/2006/math">
                    <m:r>
                      <a:rPr kumimoji="0" lang="zh-CN" altLang="en-US" sz="1600" b="0" i="1" u="none" strike="noStrike" kern="0" cap="none" spc="0" normalizeH="0" baseline="0" noProof="0" dirty="0" smtClean="0">
                        <a:ln>
                          <a:noFill/>
                        </a:ln>
                        <a:solidFill>
                          <a:prstClr val="black"/>
                        </a:solidFill>
                        <a:effectLst/>
                        <a:uLnTx/>
                        <a:uFillTx/>
                        <a:latin typeface="Cambria Math" panose="02040503050406030204" pitchFamily="18" charset="0"/>
                      </a:rPr>
                      <m:t>卷积核</m:t>
                    </m:r>
                  </m:oMath>
                </a14:m>
                <a:endParaRPr kumimoji="0" lang="en-US" altLang="zh-CN" sz="1600" b="0" i="1" u="none" strike="noStrike" kern="0" cap="none" spc="0" normalizeH="0" baseline="0" noProof="0" dirty="0">
                  <a:ln>
                    <a:noFill/>
                  </a:ln>
                  <a:solidFill>
                    <a:prstClr val="black"/>
                  </a:solidFill>
                  <a:effectLst/>
                  <a:uLnTx/>
                  <a:uFillTx/>
                  <a:latin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𝑔</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(3×3)</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9" name="文本框 848">
                <a:extLst>
                  <a:ext uri="{FF2B5EF4-FFF2-40B4-BE49-F238E27FC236}">
                    <a16:creationId xmlns:a16="http://schemas.microsoft.com/office/drawing/2014/main" id="{2F902A60-9E20-DADF-58EC-11D24C011290}"/>
                  </a:ext>
                </a:extLst>
              </p:cNvPr>
              <p:cNvSpPr txBox="1">
                <a:spLocks noRot="1" noChangeAspect="1" noMove="1" noResize="1" noEditPoints="1" noAdjustHandles="1" noChangeArrowheads="1" noChangeShapeType="1" noTextEdit="1"/>
              </p:cNvSpPr>
              <p:nvPr/>
            </p:nvSpPr>
            <p:spPr>
              <a:xfrm>
                <a:off x="259277" y="4347438"/>
                <a:ext cx="1524000" cy="585610"/>
              </a:xfrm>
              <a:prstGeom prst="rect">
                <a:avLst/>
              </a:prstGeom>
              <a:blipFill>
                <a:blip r:embed="rId8"/>
                <a:stretch>
                  <a:fillRect t="-3125"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 name="文本框 849">
                <a:extLst>
                  <a:ext uri="{FF2B5EF4-FFF2-40B4-BE49-F238E27FC236}">
                    <a16:creationId xmlns:a16="http://schemas.microsoft.com/office/drawing/2014/main" id="{01C223CB-7EA4-2B28-CF60-12CA89CC7C09}"/>
                  </a:ext>
                </a:extLst>
              </p:cNvPr>
              <p:cNvSpPr txBox="1"/>
              <p:nvPr/>
            </p:nvSpPr>
            <p:spPr>
              <a:xfrm>
                <a:off x="1821761" y="4343387"/>
                <a:ext cx="1797050" cy="5892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变化后</a:t>
                </a:r>
                <a:endParaRPr kumimoji="0" lang="en-US" altLang="zh-CN" sz="1600" b="0" i="1" u="none" strike="noStrike" kern="0" cap="none" spc="0" normalizeH="0" baseline="0" noProof="0" dirty="0">
                  <a:ln>
                    <a:noFill/>
                  </a:ln>
                  <a:solidFill>
                    <a:prstClr val="black"/>
                  </a:solidFill>
                  <a:effectLst/>
                  <a:uLnTx/>
                  <a:uFillTx/>
                  <a:latin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ctrlPr>
                        </m:sSupPr>
                        <m:e>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𝑈</m:t>
                          </m:r>
                        </m:e>
                        <m:sup>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𝑇</m:t>
                          </m:r>
                        </m:sup>
                      </m:sSup>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(4×4×</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𝑁</m:t>
                      </m:r>
                      <m:r>
                        <a:rPr kumimoji="0" lang="zh-CN" altLang="en-US" sz="1600" b="0" i="1" u="none" strike="noStrike" kern="0" cap="none" spc="0" normalizeH="0" baseline="0" noProof="0" dirty="0" smtClean="0">
                          <a:ln>
                            <a:noFill/>
                          </a:ln>
                          <a:solidFill>
                            <a:prstClr val="black"/>
                          </a:solidFill>
                          <a:effectLst/>
                          <a:uLnTx/>
                          <a:uFillTx/>
                          <a:latin typeface="Cambria Math" panose="02040503050406030204" pitchFamily="18" charset="0"/>
                        </a:rPr>
                        <m:t>层</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50" name="文本框 849">
                <a:extLst>
                  <a:ext uri="{FF2B5EF4-FFF2-40B4-BE49-F238E27FC236}">
                    <a16:creationId xmlns:a16="http://schemas.microsoft.com/office/drawing/2014/main" id="{01C223CB-7EA4-2B28-CF60-12CA89CC7C09}"/>
                  </a:ext>
                </a:extLst>
              </p:cNvPr>
              <p:cNvSpPr txBox="1">
                <a:spLocks noRot="1" noChangeAspect="1" noMove="1" noResize="1" noEditPoints="1" noAdjustHandles="1" noChangeArrowheads="1" noChangeShapeType="1" noTextEdit="1"/>
              </p:cNvSpPr>
              <p:nvPr/>
            </p:nvSpPr>
            <p:spPr>
              <a:xfrm>
                <a:off x="1821761" y="4343387"/>
                <a:ext cx="1797050" cy="589200"/>
              </a:xfrm>
              <a:prstGeom prst="rect">
                <a:avLst/>
              </a:prstGeom>
              <a:blipFill>
                <a:blip r:embed="rId9"/>
                <a:stretch>
                  <a:fillRect t="-3093" b="-5155"/>
                </a:stretch>
              </a:blipFill>
            </p:spPr>
            <p:txBody>
              <a:bodyPr/>
              <a:lstStyle/>
              <a:p>
                <a:r>
                  <a:rPr lang="zh-CN" altLang="en-US">
                    <a:noFill/>
                  </a:rPr>
                  <a:t> </a:t>
                </a:r>
              </a:p>
            </p:txBody>
          </p:sp>
        </mc:Fallback>
      </mc:AlternateContent>
      <p:grpSp>
        <p:nvGrpSpPr>
          <p:cNvPr id="851" name="组合 850">
            <a:extLst>
              <a:ext uri="{FF2B5EF4-FFF2-40B4-BE49-F238E27FC236}">
                <a16:creationId xmlns:a16="http://schemas.microsoft.com/office/drawing/2014/main" id="{9E180821-BF13-F9ED-E425-D0862EF29B74}"/>
              </a:ext>
            </a:extLst>
          </p:cNvPr>
          <p:cNvGrpSpPr/>
          <p:nvPr/>
        </p:nvGrpSpPr>
        <p:grpSpPr>
          <a:xfrm>
            <a:off x="672182" y="5095569"/>
            <a:ext cx="698190" cy="698190"/>
            <a:chOff x="847880" y="4474566"/>
            <a:chExt cx="698190" cy="698190"/>
          </a:xfrm>
          <a:solidFill>
            <a:srgbClr val="FFC000">
              <a:lumMod val="20000"/>
              <a:lumOff val="80000"/>
            </a:srgbClr>
          </a:solidFill>
        </p:grpSpPr>
        <p:sp>
          <p:nvSpPr>
            <p:cNvPr id="909" name="矩形 908">
              <a:extLst>
                <a:ext uri="{FF2B5EF4-FFF2-40B4-BE49-F238E27FC236}">
                  <a16:creationId xmlns:a16="http://schemas.microsoft.com/office/drawing/2014/main" id="{B4B63F26-917A-B4C4-A49E-8641D4D116B5}"/>
                </a:ext>
              </a:extLst>
            </p:cNvPr>
            <p:cNvSpPr/>
            <p:nvPr/>
          </p:nvSpPr>
          <p:spPr>
            <a:xfrm>
              <a:off x="847880" y="4474566"/>
              <a:ext cx="232730" cy="232730"/>
            </a:xfrm>
            <a:prstGeom prst="rect">
              <a:avLst/>
            </a:prstGeom>
            <a:solidFill>
              <a:srgbClr val="FFC000">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0" name="矩形 909">
              <a:extLst>
                <a:ext uri="{FF2B5EF4-FFF2-40B4-BE49-F238E27FC236}">
                  <a16:creationId xmlns:a16="http://schemas.microsoft.com/office/drawing/2014/main" id="{7E7D35A8-55BD-6C49-14FD-E84C8DA0C309}"/>
                </a:ext>
              </a:extLst>
            </p:cNvPr>
            <p:cNvSpPr/>
            <p:nvPr/>
          </p:nvSpPr>
          <p:spPr>
            <a:xfrm>
              <a:off x="1080610" y="447456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1" name="矩形 910">
              <a:extLst>
                <a:ext uri="{FF2B5EF4-FFF2-40B4-BE49-F238E27FC236}">
                  <a16:creationId xmlns:a16="http://schemas.microsoft.com/office/drawing/2014/main" id="{247B8A28-FC6E-2F91-DC49-48C390B57D90}"/>
                </a:ext>
              </a:extLst>
            </p:cNvPr>
            <p:cNvSpPr/>
            <p:nvPr/>
          </p:nvSpPr>
          <p:spPr>
            <a:xfrm>
              <a:off x="1313340" y="447456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2" name="矩形 911">
              <a:extLst>
                <a:ext uri="{FF2B5EF4-FFF2-40B4-BE49-F238E27FC236}">
                  <a16:creationId xmlns:a16="http://schemas.microsoft.com/office/drawing/2014/main" id="{906F4DB0-F5FA-FB72-ADF5-7456E1B30096}"/>
                </a:ext>
              </a:extLst>
            </p:cNvPr>
            <p:cNvSpPr/>
            <p:nvPr/>
          </p:nvSpPr>
          <p:spPr>
            <a:xfrm>
              <a:off x="847880" y="470729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3" name="矩形 912">
              <a:extLst>
                <a:ext uri="{FF2B5EF4-FFF2-40B4-BE49-F238E27FC236}">
                  <a16:creationId xmlns:a16="http://schemas.microsoft.com/office/drawing/2014/main" id="{EBB378F4-DB00-97CE-A2AE-3D106A961AF4}"/>
                </a:ext>
              </a:extLst>
            </p:cNvPr>
            <p:cNvSpPr/>
            <p:nvPr/>
          </p:nvSpPr>
          <p:spPr>
            <a:xfrm>
              <a:off x="1080610" y="4707296"/>
              <a:ext cx="232730" cy="232730"/>
            </a:xfrm>
            <a:prstGeom prst="rect">
              <a:avLst/>
            </a:prstGeom>
            <a:solidFill>
              <a:srgbClr val="FFC000">
                <a:lumMod val="60000"/>
                <a:lumOff val="4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4" name="矩形 913">
              <a:extLst>
                <a:ext uri="{FF2B5EF4-FFF2-40B4-BE49-F238E27FC236}">
                  <a16:creationId xmlns:a16="http://schemas.microsoft.com/office/drawing/2014/main" id="{D8CD40CE-2489-0E94-A5B7-1970A6E2C9B3}"/>
                </a:ext>
              </a:extLst>
            </p:cNvPr>
            <p:cNvSpPr/>
            <p:nvPr/>
          </p:nvSpPr>
          <p:spPr>
            <a:xfrm>
              <a:off x="1313340" y="470729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5" name="矩形 914">
              <a:extLst>
                <a:ext uri="{FF2B5EF4-FFF2-40B4-BE49-F238E27FC236}">
                  <a16:creationId xmlns:a16="http://schemas.microsoft.com/office/drawing/2014/main" id="{36226D3C-8077-BE24-AD73-7117BE68DEDF}"/>
                </a:ext>
              </a:extLst>
            </p:cNvPr>
            <p:cNvSpPr/>
            <p:nvPr/>
          </p:nvSpPr>
          <p:spPr>
            <a:xfrm>
              <a:off x="847880" y="494002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6" name="矩形 915">
              <a:extLst>
                <a:ext uri="{FF2B5EF4-FFF2-40B4-BE49-F238E27FC236}">
                  <a16:creationId xmlns:a16="http://schemas.microsoft.com/office/drawing/2014/main" id="{DE5C79DE-A949-B48A-D6B5-3702968EF118}"/>
                </a:ext>
              </a:extLst>
            </p:cNvPr>
            <p:cNvSpPr/>
            <p:nvPr/>
          </p:nvSpPr>
          <p:spPr>
            <a:xfrm>
              <a:off x="1080610" y="494002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17" name="矩形 916">
              <a:extLst>
                <a:ext uri="{FF2B5EF4-FFF2-40B4-BE49-F238E27FC236}">
                  <a16:creationId xmlns:a16="http://schemas.microsoft.com/office/drawing/2014/main" id="{1160D9FF-D742-C165-B629-D3909769237F}"/>
                </a:ext>
              </a:extLst>
            </p:cNvPr>
            <p:cNvSpPr/>
            <p:nvPr/>
          </p:nvSpPr>
          <p:spPr>
            <a:xfrm>
              <a:off x="1313340" y="4940026"/>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852" name="组合 851">
            <a:extLst>
              <a:ext uri="{FF2B5EF4-FFF2-40B4-BE49-F238E27FC236}">
                <a16:creationId xmlns:a16="http://schemas.microsoft.com/office/drawing/2014/main" id="{F13FD0D5-92D8-91F6-86F8-2E58376258D6}"/>
              </a:ext>
            </a:extLst>
          </p:cNvPr>
          <p:cNvGrpSpPr/>
          <p:nvPr/>
        </p:nvGrpSpPr>
        <p:grpSpPr>
          <a:xfrm>
            <a:off x="2162845" y="4883134"/>
            <a:ext cx="1061405" cy="1069665"/>
            <a:chOff x="2316318" y="1172840"/>
            <a:chExt cx="1061405" cy="1069665"/>
          </a:xfrm>
          <a:solidFill>
            <a:srgbClr val="FFC000">
              <a:lumMod val="40000"/>
              <a:lumOff val="60000"/>
            </a:srgbClr>
          </a:solidFill>
        </p:grpSpPr>
        <p:grpSp>
          <p:nvGrpSpPr>
            <p:cNvPr id="858" name="组合 857">
              <a:extLst>
                <a:ext uri="{FF2B5EF4-FFF2-40B4-BE49-F238E27FC236}">
                  <a16:creationId xmlns:a16="http://schemas.microsoft.com/office/drawing/2014/main" id="{1EC03F64-2CDC-0C16-E852-FC3BD0C91139}"/>
                </a:ext>
              </a:extLst>
            </p:cNvPr>
            <p:cNvGrpSpPr/>
            <p:nvPr/>
          </p:nvGrpSpPr>
          <p:grpSpPr>
            <a:xfrm>
              <a:off x="2446803" y="1172840"/>
              <a:ext cx="930920" cy="930920"/>
              <a:chOff x="575785" y="1217135"/>
              <a:chExt cx="930920" cy="930920"/>
            </a:xfrm>
            <a:grpFill/>
          </p:grpSpPr>
          <p:sp>
            <p:nvSpPr>
              <p:cNvPr id="893" name="矩形 892">
                <a:extLst>
                  <a:ext uri="{FF2B5EF4-FFF2-40B4-BE49-F238E27FC236}">
                    <a16:creationId xmlns:a16="http://schemas.microsoft.com/office/drawing/2014/main" id="{1596F5A6-36D4-5043-30F5-BA6012D4396E}"/>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4" name="矩形 893">
                <a:extLst>
                  <a:ext uri="{FF2B5EF4-FFF2-40B4-BE49-F238E27FC236}">
                    <a16:creationId xmlns:a16="http://schemas.microsoft.com/office/drawing/2014/main" id="{0D77757E-E8F9-8968-B091-C115F1243881}"/>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5" name="矩形 894">
                <a:extLst>
                  <a:ext uri="{FF2B5EF4-FFF2-40B4-BE49-F238E27FC236}">
                    <a16:creationId xmlns:a16="http://schemas.microsoft.com/office/drawing/2014/main" id="{E71301C9-940B-DF2E-1C95-EFED40B64F42}"/>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6" name="矩形 895">
                <a:extLst>
                  <a:ext uri="{FF2B5EF4-FFF2-40B4-BE49-F238E27FC236}">
                    <a16:creationId xmlns:a16="http://schemas.microsoft.com/office/drawing/2014/main" id="{B51484A8-5DB8-F86F-3D74-5FFE988DCB64}"/>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7" name="矩形 896">
                <a:extLst>
                  <a:ext uri="{FF2B5EF4-FFF2-40B4-BE49-F238E27FC236}">
                    <a16:creationId xmlns:a16="http://schemas.microsoft.com/office/drawing/2014/main" id="{B5BE44DD-6B99-D98F-1584-7DFBED1A674E}"/>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8" name="矩形 897">
                <a:extLst>
                  <a:ext uri="{FF2B5EF4-FFF2-40B4-BE49-F238E27FC236}">
                    <a16:creationId xmlns:a16="http://schemas.microsoft.com/office/drawing/2014/main" id="{BE7D14F1-E0CF-45D0-A1EC-9BF14D79712B}"/>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9" name="矩形 898">
                <a:extLst>
                  <a:ext uri="{FF2B5EF4-FFF2-40B4-BE49-F238E27FC236}">
                    <a16:creationId xmlns:a16="http://schemas.microsoft.com/office/drawing/2014/main" id="{83AFDFAC-4C19-C1CC-BE5A-C1B847C2A18F}"/>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0" name="矩形 899">
                <a:extLst>
                  <a:ext uri="{FF2B5EF4-FFF2-40B4-BE49-F238E27FC236}">
                    <a16:creationId xmlns:a16="http://schemas.microsoft.com/office/drawing/2014/main" id="{E5842A6D-3BD0-D2B7-7D53-A9CE1ED9F3F4}"/>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1" name="矩形 900">
                <a:extLst>
                  <a:ext uri="{FF2B5EF4-FFF2-40B4-BE49-F238E27FC236}">
                    <a16:creationId xmlns:a16="http://schemas.microsoft.com/office/drawing/2014/main" id="{D3AF10D7-B68B-C789-0144-332BB9084073}"/>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2" name="矩形 901">
                <a:extLst>
                  <a:ext uri="{FF2B5EF4-FFF2-40B4-BE49-F238E27FC236}">
                    <a16:creationId xmlns:a16="http://schemas.microsoft.com/office/drawing/2014/main" id="{8DC30F36-866D-AAE4-5334-984E55CC1CC3}"/>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3" name="矩形 902">
                <a:extLst>
                  <a:ext uri="{FF2B5EF4-FFF2-40B4-BE49-F238E27FC236}">
                    <a16:creationId xmlns:a16="http://schemas.microsoft.com/office/drawing/2014/main" id="{91D36B49-2013-E490-1732-441FA102456A}"/>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4" name="矩形 903">
                <a:extLst>
                  <a:ext uri="{FF2B5EF4-FFF2-40B4-BE49-F238E27FC236}">
                    <a16:creationId xmlns:a16="http://schemas.microsoft.com/office/drawing/2014/main" id="{E473E5DD-0972-08B0-5A54-3E4A1DA19F23}"/>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5" name="矩形 904">
                <a:extLst>
                  <a:ext uri="{FF2B5EF4-FFF2-40B4-BE49-F238E27FC236}">
                    <a16:creationId xmlns:a16="http://schemas.microsoft.com/office/drawing/2014/main" id="{CC459E27-E937-27C6-3616-D2EDAC4E1610}"/>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6" name="矩形 905">
                <a:extLst>
                  <a:ext uri="{FF2B5EF4-FFF2-40B4-BE49-F238E27FC236}">
                    <a16:creationId xmlns:a16="http://schemas.microsoft.com/office/drawing/2014/main" id="{B0E0E2F3-17DF-EA3B-B7AF-BE6818FD721B}"/>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7" name="矩形 906">
                <a:extLst>
                  <a:ext uri="{FF2B5EF4-FFF2-40B4-BE49-F238E27FC236}">
                    <a16:creationId xmlns:a16="http://schemas.microsoft.com/office/drawing/2014/main" id="{A3BA9E0B-F260-A31D-C7FD-40C0BB12075C}"/>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908" name="矩形 907">
                <a:extLst>
                  <a:ext uri="{FF2B5EF4-FFF2-40B4-BE49-F238E27FC236}">
                    <a16:creationId xmlns:a16="http://schemas.microsoft.com/office/drawing/2014/main" id="{7226AFBA-3F23-9FBC-6C3D-5757AC303E73}"/>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859" name="组合 858">
              <a:extLst>
                <a:ext uri="{FF2B5EF4-FFF2-40B4-BE49-F238E27FC236}">
                  <a16:creationId xmlns:a16="http://schemas.microsoft.com/office/drawing/2014/main" id="{EB7547D6-7BC7-28E7-67FD-2F96445F507A}"/>
                </a:ext>
              </a:extLst>
            </p:cNvPr>
            <p:cNvGrpSpPr/>
            <p:nvPr/>
          </p:nvGrpSpPr>
          <p:grpSpPr>
            <a:xfrm>
              <a:off x="2381083" y="1236650"/>
              <a:ext cx="930920" cy="930920"/>
              <a:chOff x="575785" y="1217135"/>
              <a:chExt cx="930920" cy="930920"/>
            </a:xfrm>
            <a:grpFill/>
          </p:grpSpPr>
          <p:sp>
            <p:nvSpPr>
              <p:cNvPr id="877" name="矩形 876">
                <a:extLst>
                  <a:ext uri="{FF2B5EF4-FFF2-40B4-BE49-F238E27FC236}">
                    <a16:creationId xmlns:a16="http://schemas.microsoft.com/office/drawing/2014/main" id="{09252616-B9EF-0514-59F4-3AAF146F3E1F}"/>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8" name="矩形 877">
                <a:extLst>
                  <a:ext uri="{FF2B5EF4-FFF2-40B4-BE49-F238E27FC236}">
                    <a16:creationId xmlns:a16="http://schemas.microsoft.com/office/drawing/2014/main" id="{0B9D6EC3-4718-F14F-4D34-04A85788F651}"/>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9" name="矩形 878">
                <a:extLst>
                  <a:ext uri="{FF2B5EF4-FFF2-40B4-BE49-F238E27FC236}">
                    <a16:creationId xmlns:a16="http://schemas.microsoft.com/office/drawing/2014/main" id="{19A0FBF4-89F1-1DF5-2838-BF59BE0B20FB}"/>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0" name="矩形 879">
                <a:extLst>
                  <a:ext uri="{FF2B5EF4-FFF2-40B4-BE49-F238E27FC236}">
                    <a16:creationId xmlns:a16="http://schemas.microsoft.com/office/drawing/2014/main" id="{40D510C0-C301-76F3-5479-A3003359BF0C}"/>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1" name="矩形 880">
                <a:extLst>
                  <a:ext uri="{FF2B5EF4-FFF2-40B4-BE49-F238E27FC236}">
                    <a16:creationId xmlns:a16="http://schemas.microsoft.com/office/drawing/2014/main" id="{F778CE2B-3F3E-2D14-4B84-6A6AABF5B657}"/>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2" name="矩形 881">
                <a:extLst>
                  <a:ext uri="{FF2B5EF4-FFF2-40B4-BE49-F238E27FC236}">
                    <a16:creationId xmlns:a16="http://schemas.microsoft.com/office/drawing/2014/main" id="{87ED3C8D-C42C-9D62-0824-2A3741A7A38C}"/>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3" name="矩形 882">
                <a:extLst>
                  <a:ext uri="{FF2B5EF4-FFF2-40B4-BE49-F238E27FC236}">
                    <a16:creationId xmlns:a16="http://schemas.microsoft.com/office/drawing/2014/main" id="{0DACBEAA-D6DF-9B36-5FF4-0E9584485B4C}"/>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4" name="矩形 883">
                <a:extLst>
                  <a:ext uri="{FF2B5EF4-FFF2-40B4-BE49-F238E27FC236}">
                    <a16:creationId xmlns:a16="http://schemas.microsoft.com/office/drawing/2014/main" id="{96F6CCE6-6700-A4A4-920D-B499F2EE8CD2}"/>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5" name="矩形 884">
                <a:extLst>
                  <a:ext uri="{FF2B5EF4-FFF2-40B4-BE49-F238E27FC236}">
                    <a16:creationId xmlns:a16="http://schemas.microsoft.com/office/drawing/2014/main" id="{558014E1-0870-40A6-82C1-A2FEA036E198}"/>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6" name="矩形 885">
                <a:extLst>
                  <a:ext uri="{FF2B5EF4-FFF2-40B4-BE49-F238E27FC236}">
                    <a16:creationId xmlns:a16="http://schemas.microsoft.com/office/drawing/2014/main" id="{D712D068-1FFE-1306-077A-77A3FA9189D2}"/>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7" name="矩形 886">
                <a:extLst>
                  <a:ext uri="{FF2B5EF4-FFF2-40B4-BE49-F238E27FC236}">
                    <a16:creationId xmlns:a16="http://schemas.microsoft.com/office/drawing/2014/main" id="{A4A0263B-AAED-D945-E1F1-545D02461C77}"/>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8" name="矩形 887">
                <a:extLst>
                  <a:ext uri="{FF2B5EF4-FFF2-40B4-BE49-F238E27FC236}">
                    <a16:creationId xmlns:a16="http://schemas.microsoft.com/office/drawing/2014/main" id="{A3921249-398A-7D96-256D-61C8C3857AA6}"/>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89" name="矩形 888">
                <a:extLst>
                  <a:ext uri="{FF2B5EF4-FFF2-40B4-BE49-F238E27FC236}">
                    <a16:creationId xmlns:a16="http://schemas.microsoft.com/office/drawing/2014/main" id="{5295BEEB-3B58-2BBC-1603-F6609CE5E2DA}"/>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0" name="矩形 889">
                <a:extLst>
                  <a:ext uri="{FF2B5EF4-FFF2-40B4-BE49-F238E27FC236}">
                    <a16:creationId xmlns:a16="http://schemas.microsoft.com/office/drawing/2014/main" id="{85FF5433-50C8-D63A-225B-E786ECAA8ECF}"/>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1" name="矩形 890">
                <a:extLst>
                  <a:ext uri="{FF2B5EF4-FFF2-40B4-BE49-F238E27FC236}">
                    <a16:creationId xmlns:a16="http://schemas.microsoft.com/office/drawing/2014/main" id="{293AFE63-53B5-97D1-A06D-5B041C38AF4B}"/>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92" name="矩形 891">
                <a:extLst>
                  <a:ext uri="{FF2B5EF4-FFF2-40B4-BE49-F238E27FC236}">
                    <a16:creationId xmlns:a16="http://schemas.microsoft.com/office/drawing/2014/main" id="{7121C73F-1E65-7EAD-E357-4CEF1F81B251}"/>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860" name="组合 859">
              <a:extLst>
                <a:ext uri="{FF2B5EF4-FFF2-40B4-BE49-F238E27FC236}">
                  <a16:creationId xmlns:a16="http://schemas.microsoft.com/office/drawing/2014/main" id="{A6E2198A-82A2-8701-A4E4-4454760E1F25}"/>
                </a:ext>
              </a:extLst>
            </p:cNvPr>
            <p:cNvGrpSpPr/>
            <p:nvPr/>
          </p:nvGrpSpPr>
          <p:grpSpPr>
            <a:xfrm>
              <a:off x="2316318" y="1311585"/>
              <a:ext cx="930920" cy="930920"/>
              <a:chOff x="575785" y="1217135"/>
              <a:chExt cx="930920" cy="930920"/>
            </a:xfrm>
            <a:grpFill/>
          </p:grpSpPr>
          <p:sp>
            <p:nvSpPr>
              <p:cNvPr id="861" name="矩形 860">
                <a:extLst>
                  <a:ext uri="{FF2B5EF4-FFF2-40B4-BE49-F238E27FC236}">
                    <a16:creationId xmlns:a16="http://schemas.microsoft.com/office/drawing/2014/main" id="{761F3734-7973-CAEC-9FA3-7A51ABA68B82}"/>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2" name="矩形 861">
                <a:extLst>
                  <a:ext uri="{FF2B5EF4-FFF2-40B4-BE49-F238E27FC236}">
                    <a16:creationId xmlns:a16="http://schemas.microsoft.com/office/drawing/2014/main" id="{532F40D4-8163-2936-D8C2-EDA120E6B54E}"/>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3" name="矩形 862">
                <a:extLst>
                  <a:ext uri="{FF2B5EF4-FFF2-40B4-BE49-F238E27FC236}">
                    <a16:creationId xmlns:a16="http://schemas.microsoft.com/office/drawing/2014/main" id="{A532035D-7620-27D3-4E7C-76ACCE0E92E8}"/>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4" name="矩形 863">
                <a:extLst>
                  <a:ext uri="{FF2B5EF4-FFF2-40B4-BE49-F238E27FC236}">
                    <a16:creationId xmlns:a16="http://schemas.microsoft.com/office/drawing/2014/main" id="{4045AC7D-DA4C-91BF-8BDA-0F4AD7F5331B}"/>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5" name="矩形 864">
                <a:extLst>
                  <a:ext uri="{FF2B5EF4-FFF2-40B4-BE49-F238E27FC236}">
                    <a16:creationId xmlns:a16="http://schemas.microsoft.com/office/drawing/2014/main" id="{A02CA4D8-2AF0-6290-07C9-5894AEF0A76A}"/>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6" name="矩形 865">
                <a:extLst>
                  <a:ext uri="{FF2B5EF4-FFF2-40B4-BE49-F238E27FC236}">
                    <a16:creationId xmlns:a16="http://schemas.microsoft.com/office/drawing/2014/main" id="{F94AAE3D-275C-2794-200C-CDB887EDE53F}"/>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7" name="矩形 866">
                <a:extLst>
                  <a:ext uri="{FF2B5EF4-FFF2-40B4-BE49-F238E27FC236}">
                    <a16:creationId xmlns:a16="http://schemas.microsoft.com/office/drawing/2014/main" id="{3D27B2B6-D169-3F35-0484-EE1C3FF1317B}"/>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8" name="矩形 867">
                <a:extLst>
                  <a:ext uri="{FF2B5EF4-FFF2-40B4-BE49-F238E27FC236}">
                    <a16:creationId xmlns:a16="http://schemas.microsoft.com/office/drawing/2014/main" id="{02643671-7341-8789-3936-802A1789E414}"/>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69" name="矩形 868">
                <a:extLst>
                  <a:ext uri="{FF2B5EF4-FFF2-40B4-BE49-F238E27FC236}">
                    <a16:creationId xmlns:a16="http://schemas.microsoft.com/office/drawing/2014/main" id="{DE771728-4FA9-6F0B-DA22-2842912F0230}"/>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0" name="矩形 869">
                <a:extLst>
                  <a:ext uri="{FF2B5EF4-FFF2-40B4-BE49-F238E27FC236}">
                    <a16:creationId xmlns:a16="http://schemas.microsoft.com/office/drawing/2014/main" id="{AB475719-97DD-A8E6-6EE1-E4C26D0647AC}"/>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1" name="矩形 870">
                <a:extLst>
                  <a:ext uri="{FF2B5EF4-FFF2-40B4-BE49-F238E27FC236}">
                    <a16:creationId xmlns:a16="http://schemas.microsoft.com/office/drawing/2014/main" id="{E51DD8CD-7016-D5D9-B275-CEAAEAE723A5}"/>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2" name="矩形 871">
                <a:extLst>
                  <a:ext uri="{FF2B5EF4-FFF2-40B4-BE49-F238E27FC236}">
                    <a16:creationId xmlns:a16="http://schemas.microsoft.com/office/drawing/2014/main" id="{D7F9A390-35C0-F254-5296-2D7011E04A98}"/>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3" name="矩形 872">
                <a:extLst>
                  <a:ext uri="{FF2B5EF4-FFF2-40B4-BE49-F238E27FC236}">
                    <a16:creationId xmlns:a16="http://schemas.microsoft.com/office/drawing/2014/main" id="{666F13E1-BEAA-87D7-E5C6-9FA3451CFC92}"/>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4" name="矩形 873">
                <a:extLst>
                  <a:ext uri="{FF2B5EF4-FFF2-40B4-BE49-F238E27FC236}">
                    <a16:creationId xmlns:a16="http://schemas.microsoft.com/office/drawing/2014/main" id="{560E55D9-F43D-58B4-FA15-925A5983F467}"/>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5" name="矩形 874">
                <a:extLst>
                  <a:ext uri="{FF2B5EF4-FFF2-40B4-BE49-F238E27FC236}">
                    <a16:creationId xmlns:a16="http://schemas.microsoft.com/office/drawing/2014/main" id="{05C2BE6B-2395-75FE-CA0D-D1633ECAB7BB}"/>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76" name="矩形 875">
                <a:extLst>
                  <a:ext uri="{FF2B5EF4-FFF2-40B4-BE49-F238E27FC236}">
                    <a16:creationId xmlns:a16="http://schemas.microsoft.com/office/drawing/2014/main" id="{E708ADCD-3BEE-8AFC-1D21-45BC048944E5}"/>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853" name="文本框 852">
                <a:extLst>
                  <a:ext uri="{FF2B5EF4-FFF2-40B4-BE49-F238E27FC236}">
                    <a16:creationId xmlns:a16="http://schemas.microsoft.com/office/drawing/2014/main" id="{F305D994-0A2C-8ED5-D577-B6A8DF38004F}"/>
                  </a:ext>
                </a:extLst>
              </p:cNvPr>
              <p:cNvSpPr txBox="1"/>
              <p:nvPr/>
            </p:nvSpPr>
            <p:spPr>
              <a:xfrm>
                <a:off x="2074247" y="5951182"/>
                <a:ext cx="116365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rPr>
                        <m:t>𝑁</m:t>
                      </m:r>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rPr>
                        <m:t>=32</m:t>
                      </m:r>
                    </m:oMath>
                  </m:oMathPara>
                </a14:m>
                <a:endParaRPr kumimoji="0" lang="zh-CN" altLang="en-US" sz="14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53" name="文本框 852">
                <a:extLst>
                  <a:ext uri="{FF2B5EF4-FFF2-40B4-BE49-F238E27FC236}">
                    <a16:creationId xmlns:a16="http://schemas.microsoft.com/office/drawing/2014/main" id="{F305D994-0A2C-8ED5-D577-B6A8DF38004F}"/>
                  </a:ext>
                </a:extLst>
              </p:cNvPr>
              <p:cNvSpPr txBox="1">
                <a:spLocks noRot="1" noChangeAspect="1" noMove="1" noResize="1" noEditPoints="1" noAdjustHandles="1" noChangeArrowheads="1" noChangeShapeType="1" noTextEdit="1"/>
              </p:cNvSpPr>
              <p:nvPr/>
            </p:nvSpPr>
            <p:spPr>
              <a:xfrm>
                <a:off x="2074247" y="5951182"/>
                <a:ext cx="1163650" cy="307777"/>
              </a:xfrm>
              <a:prstGeom prst="rect">
                <a:avLst/>
              </a:prstGeom>
              <a:blipFill>
                <a:blip r:embed="rId10"/>
                <a:stretch>
                  <a:fillRect/>
                </a:stretch>
              </a:blipFill>
            </p:spPr>
            <p:txBody>
              <a:bodyPr/>
              <a:lstStyle/>
              <a:p>
                <a:r>
                  <a:rPr lang="zh-CN" altLang="en-US">
                    <a:noFill/>
                  </a:rPr>
                  <a:t> </a:t>
                </a:r>
              </a:p>
            </p:txBody>
          </p:sp>
        </mc:Fallback>
      </mc:AlternateContent>
      <p:cxnSp>
        <p:nvCxnSpPr>
          <p:cNvPr id="854" name="直接箭头连接符 853">
            <a:extLst>
              <a:ext uri="{FF2B5EF4-FFF2-40B4-BE49-F238E27FC236}">
                <a16:creationId xmlns:a16="http://schemas.microsoft.com/office/drawing/2014/main" id="{DACE5EEA-9E69-DC42-B84E-715A84226312}"/>
              </a:ext>
            </a:extLst>
          </p:cNvPr>
          <p:cNvCxnSpPr>
            <a:cxnSpLocks/>
          </p:cNvCxnSpPr>
          <p:nvPr/>
        </p:nvCxnSpPr>
        <p:spPr>
          <a:xfrm>
            <a:off x="1439742" y="5401304"/>
            <a:ext cx="723103" cy="0"/>
          </a:xfrm>
          <a:prstGeom prst="straightConnector1">
            <a:avLst/>
          </a:prstGeom>
          <a:noFill/>
          <a:ln w="19050" cap="flat" cmpd="sng" algn="ctr">
            <a:solidFill>
              <a:sysClr val="windowText" lastClr="000000"/>
            </a:solidFill>
            <a:prstDash val="solid"/>
            <a:miter lim="800000"/>
            <a:tailEnd type="triangle"/>
          </a:ln>
          <a:effectLst/>
        </p:spPr>
      </p:cxnSp>
      <mc:AlternateContent xmlns:mc="http://schemas.openxmlformats.org/markup-compatibility/2006" xmlns:a14="http://schemas.microsoft.com/office/drawing/2010/main">
        <mc:Choice Requires="a14">
          <p:sp>
            <p:nvSpPr>
              <p:cNvPr id="855" name="文本框 854">
                <a:extLst>
                  <a:ext uri="{FF2B5EF4-FFF2-40B4-BE49-F238E27FC236}">
                    <a16:creationId xmlns:a16="http://schemas.microsoft.com/office/drawing/2014/main" id="{07741CC1-017B-E84D-D202-D0511472DF00}"/>
                  </a:ext>
                </a:extLst>
              </p:cNvPr>
              <p:cNvSpPr txBox="1"/>
              <p:nvPr/>
            </p:nvSpPr>
            <p:spPr>
              <a:xfrm>
                <a:off x="1200348" y="5166098"/>
                <a:ext cx="1134108" cy="2803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200" b="0" i="1" u="none" strike="noStrike" kern="0" cap="none" spc="0" normalizeH="0" baseline="0" noProof="0" dirty="0" smtClean="0">
                              <a:ln>
                                <a:noFill/>
                              </a:ln>
                              <a:solidFill>
                                <a:prstClr val="black"/>
                              </a:solidFill>
                              <a:effectLst/>
                              <a:uLnTx/>
                              <a:uFillTx/>
                              <a:latin typeface="Cambria Math" panose="02040503050406030204" pitchFamily="18" charset="0"/>
                            </a:rPr>
                          </m:ctrlPr>
                        </m:sSupPr>
                        <m:e>
                          <m:r>
                            <a:rPr kumimoji="0" lang="en-US" altLang="zh-CN" sz="1200" b="0" i="1" u="none" strike="noStrike" kern="0" cap="none" spc="0" normalizeH="0" baseline="0" noProof="0" dirty="0" smtClean="0">
                              <a:ln>
                                <a:noFill/>
                              </a:ln>
                              <a:solidFill>
                                <a:prstClr val="black"/>
                              </a:solidFill>
                              <a:effectLst/>
                              <a:uLnTx/>
                              <a:uFillTx/>
                              <a:latin typeface="Cambria Math" panose="02040503050406030204" pitchFamily="18" charset="0"/>
                            </a:rPr>
                            <m:t>𝑈</m:t>
                          </m:r>
                        </m:e>
                        <m:sup>
                          <m:r>
                            <a:rPr kumimoji="0" lang="en-US" altLang="zh-CN" sz="1200" b="0" i="1" u="none" strike="noStrike" kern="0" cap="none" spc="0" normalizeH="0" baseline="0" noProof="0" dirty="0" smtClean="0">
                              <a:ln>
                                <a:noFill/>
                              </a:ln>
                              <a:solidFill>
                                <a:prstClr val="black"/>
                              </a:solidFill>
                              <a:effectLst/>
                              <a:uLnTx/>
                              <a:uFillTx/>
                              <a:latin typeface="Cambria Math" panose="02040503050406030204" pitchFamily="18" charset="0"/>
                            </a:rPr>
                            <m:t>𝑇</m:t>
                          </m:r>
                        </m:sup>
                      </m:s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𝐺</m:t>
                          </m:r>
                        </m:e>
                        <m: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𝑇</m:t>
                          </m:r>
                        </m:sup>
                      </m:s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𝑔𝐺</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55" name="文本框 854">
                <a:extLst>
                  <a:ext uri="{FF2B5EF4-FFF2-40B4-BE49-F238E27FC236}">
                    <a16:creationId xmlns:a16="http://schemas.microsoft.com/office/drawing/2014/main" id="{07741CC1-017B-E84D-D202-D0511472DF00}"/>
                  </a:ext>
                </a:extLst>
              </p:cNvPr>
              <p:cNvSpPr txBox="1">
                <a:spLocks noRot="1" noChangeAspect="1" noMove="1" noResize="1" noEditPoints="1" noAdjustHandles="1" noChangeArrowheads="1" noChangeShapeType="1" noTextEdit="1"/>
              </p:cNvSpPr>
              <p:nvPr/>
            </p:nvSpPr>
            <p:spPr>
              <a:xfrm>
                <a:off x="1200348" y="5166098"/>
                <a:ext cx="1134108" cy="280333"/>
              </a:xfrm>
              <a:prstGeom prst="rect">
                <a:avLst/>
              </a:prstGeom>
              <a:blipFill>
                <a:blip r:embed="rId11"/>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6" name="文本框 855">
                <a:extLst>
                  <a:ext uri="{FF2B5EF4-FFF2-40B4-BE49-F238E27FC236}">
                    <a16:creationId xmlns:a16="http://schemas.microsoft.com/office/drawing/2014/main" id="{123B3FF0-64F8-66F9-AAE4-C8C8EAE2356A}"/>
                  </a:ext>
                </a:extLst>
              </p:cNvPr>
              <p:cNvSpPr txBox="1"/>
              <p:nvPr/>
            </p:nvSpPr>
            <p:spPr>
              <a:xfrm>
                <a:off x="192602" y="6007104"/>
                <a:ext cx="3378200" cy="46262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卷积核变换</m:t>
                      </m:r>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𝐺</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 = [1, 0, 0; 0.5, 0.5, 0.5; 0.5, −0.5, 0.5; 0, 0, 1]</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56" name="文本框 855">
                <a:extLst>
                  <a:ext uri="{FF2B5EF4-FFF2-40B4-BE49-F238E27FC236}">
                    <a16:creationId xmlns:a16="http://schemas.microsoft.com/office/drawing/2014/main" id="{123B3FF0-64F8-66F9-AAE4-C8C8EAE2356A}"/>
                  </a:ext>
                </a:extLst>
              </p:cNvPr>
              <p:cNvSpPr txBox="1">
                <a:spLocks noRot="1" noChangeAspect="1" noMove="1" noResize="1" noEditPoints="1" noAdjustHandles="1" noChangeArrowheads="1" noChangeShapeType="1" noTextEdit="1"/>
              </p:cNvSpPr>
              <p:nvPr/>
            </p:nvSpPr>
            <p:spPr>
              <a:xfrm>
                <a:off x="192602" y="6007104"/>
                <a:ext cx="3378200" cy="462627"/>
              </a:xfrm>
              <a:prstGeom prst="rect">
                <a:avLst/>
              </a:prstGeom>
              <a:blipFill>
                <a:blip r:embed="rId12"/>
                <a:stretch>
                  <a:fillRect b="-5263"/>
                </a:stretch>
              </a:blipFill>
            </p:spPr>
            <p:txBody>
              <a:bodyPr/>
              <a:lstStyle/>
              <a:p>
                <a:r>
                  <a:rPr lang="zh-CN" altLang="en-US">
                    <a:noFill/>
                  </a:rPr>
                  <a:t> </a:t>
                </a:r>
              </a:p>
            </p:txBody>
          </p:sp>
        </mc:Fallback>
      </mc:AlternateContent>
      <p:sp>
        <p:nvSpPr>
          <p:cNvPr id="820" name="矩形: 圆角 819">
            <a:extLst>
              <a:ext uri="{FF2B5EF4-FFF2-40B4-BE49-F238E27FC236}">
                <a16:creationId xmlns:a16="http://schemas.microsoft.com/office/drawing/2014/main" id="{3B6C075B-9FB6-DF65-92AF-B2ED28EEE5A5}"/>
              </a:ext>
            </a:extLst>
          </p:cNvPr>
          <p:cNvSpPr/>
          <p:nvPr/>
        </p:nvSpPr>
        <p:spPr>
          <a:xfrm>
            <a:off x="4262913" y="1049066"/>
            <a:ext cx="3594100" cy="5439337"/>
          </a:xfrm>
          <a:prstGeom prst="roundRect">
            <a:avLst/>
          </a:prstGeom>
          <a:solidFill>
            <a:srgbClr val="EEF5FB">
              <a:alpha val="50196"/>
            </a:srgbClr>
          </a:solidFill>
          <a:ln w="28575" cap="flat" cmpd="sng" algn="ctr">
            <a:solidFill>
              <a:srgbClr val="00266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p:sp>
        <p:nvSpPr>
          <p:cNvPr id="821" name="文本框 820">
            <a:extLst>
              <a:ext uri="{FF2B5EF4-FFF2-40B4-BE49-F238E27FC236}">
                <a16:creationId xmlns:a16="http://schemas.microsoft.com/office/drawing/2014/main" id="{A7FC8A0C-00FE-D985-D28C-5657BD3C6B88}"/>
              </a:ext>
            </a:extLst>
          </p:cNvPr>
          <p:cNvSpPr txBox="1"/>
          <p:nvPr/>
        </p:nvSpPr>
        <p:spPr>
          <a:xfrm>
            <a:off x="4794478" y="1166804"/>
            <a:ext cx="2505570" cy="369332"/>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endParaRPr lang="zh-CN" altLang="en-US" b="1" kern="0" dirty="0">
              <a:solidFill>
                <a:schemeClr val="bg1"/>
              </a:solidFill>
              <a:highlight>
                <a:srgbClr val="002664"/>
              </a:highlight>
              <a:latin typeface="+mn-ea"/>
              <a:cs typeface="Times New Roman" panose="02020603050405020304" pitchFamily="18" charset="0"/>
            </a:endParaRPr>
          </a:p>
        </p:txBody>
      </p:sp>
      <p:sp>
        <p:nvSpPr>
          <p:cNvPr id="822" name="矩形: 圆角 821">
            <a:extLst>
              <a:ext uri="{FF2B5EF4-FFF2-40B4-BE49-F238E27FC236}">
                <a16:creationId xmlns:a16="http://schemas.microsoft.com/office/drawing/2014/main" id="{E8B3B9AD-3D45-1800-E525-5FA9AC2C7E69}"/>
              </a:ext>
            </a:extLst>
          </p:cNvPr>
          <p:cNvSpPr/>
          <p:nvPr/>
        </p:nvSpPr>
        <p:spPr>
          <a:xfrm>
            <a:off x="4586763" y="3546169"/>
            <a:ext cx="2952750" cy="2374900"/>
          </a:xfrm>
          <a:prstGeom prst="roundRect">
            <a:avLst/>
          </a:prstGeom>
          <a:noFill/>
          <a:ln w="19050" cap="flat" cmpd="sng" algn="ctr">
            <a:solidFill>
              <a:srgbClr val="E7E6E6">
                <a:lumMod val="50000"/>
              </a:srgbClr>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3" name="矩形 822">
                <a:extLst>
                  <a:ext uri="{FF2B5EF4-FFF2-40B4-BE49-F238E27FC236}">
                    <a16:creationId xmlns:a16="http://schemas.microsoft.com/office/drawing/2014/main" id="{F31C6EE4-BE44-52A5-CD1D-0A5C8B2183FC}"/>
                  </a:ext>
                </a:extLst>
              </p:cNvPr>
              <p:cNvSpPr/>
              <p:nvPr/>
            </p:nvSpPr>
            <p:spPr>
              <a:xfrm>
                <a:off x="4707413" y="3769993"/>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(0</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 0)</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3" name="矩形 822">
                <a:extLst>
                  <a:ext uri="{FF2B5EF4-FFF2-40B4-BE49-F238E27FC236}">
                    <a16:creationId xmlns:a16="http://schemas.microsoft.com/office/drawing/2014/main" id="{F31C6EE4-BE44-52A5-CD1D-0A5C8B2183FC}"/>
                  </a:ext>
                </a:extLst>
              </p:cNvPr>
              <p:cNvSpPr>
                <a:spLocks noRot="1" noChangeAspect="1" noMove="1" noResize="1" noEditPoints="1" noAdjustHandles="1" noChangeArrowheads="1" noChangeShapeType="1" noTextEdit="1"/>
              </p:cNvSpPr>
              <p:nvPr/>
            </p:nvSpPr>
            <p:spPr>
              <a:xfrm>
                <a:off x="4707413" y="3769993"/>
                <a:ext cx="615950" cy="406400"/>
              </a:xfrm>
              <a:prstGeom prst="rect">
                <a:avLst/>
              </a:prstGeom>
              <a:blipFill>
                <a:blip r:embed="rId13"/>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4" name="矩形 823">
                <a:extLst>
                  <a:ext uri="{FF2B5EF4-FFF2-40B4-BE49-F238E27FC236}">
                    <a16:creationId xmlns:a16="http://schemas.microsoft.com/office/drawing/2014/main" id="{4A496483-F2C9-7FE5-C025-E8F956980B97}"/>
                  </a:ext>
                </a:extLst>
              </p:cNvPr>
              <p:cNvSpPr/>
              <p:nvPr/>
            </p:nvSpPr>
            <p:spPr>
              <a:xfrm>
                <a:off x="5412263" y="3769993"/>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(0</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 1)</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4" name="矩形 823">
                <a:extLst>
                  <a:ext uri="{FF2B5EF4-FFF2-40B4-BE49-F238E27FC236}">
                    <a16:creationId xmlns:a16="http://schemas.microsoft.com/office/drawing/2014/main" id="{4A496483-F2C9-7FE5-C025-E8F956980B97}"/>
                  </a:ext>
                </a:extLst>
              </p:cNvPr>
              <p:cNvSpPr>
                <a:spLocks noRot="1" noChangeAspect="1" noMove="1" noResize="1" noEditPoints="1" noAdjustHandles="1" noChangeArrowheads="1" noChangeShapeType="1" noTextEdit="1"/>
              </p:cNvSpPr>
              <p:nvPr/>
            </p:nvSpPr>
            <p:spPr>
              <a:xfrm>
                <a:off x="5412263" y="3769993"/>
                <a:ext cx="615950" cy="406400"/>
              </a:xfrm>
              <a:prstGeom prst="rect">
                <a:avLst/>
              </a:prstGeom>
              <a:blipFill>
                <a:blip r:embed="rId14"/>
                <a:stretch>
                  <a:fillRect l="-15534" r="-4854"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5" name="矩形 824">
                <a:extLst>
                  <a:ext uri="{FF2B5EF4-FFF2-40B4-BE49-F238E27FC236}">
                    <a16:creationId xmlns:a16="http://schemas.microsoft.com/office/drawing/2014/main" id="{9960DD3A-1012-5B56-6B5E-7FA41003311E}"/>
                  </a:ext>
                </a:extLst>
              </p:cNvPr>
              <p:cNvSpPr/>
              <p:nvPr/>
            </p:nvSpPr>
            <p:spPr>
              <a:xfrm>
                <a:off x="6117113" y="3769993"/>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(0</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 2)</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5" name="矩形 824">
                <a:extLst>
                  <a:ext uri="{FF2B5EF4-FFF2-40B4-BE49-F238E27FC236}">
                    <a16:creationId xmlns:a16="http://schemas.microsoft.com/office/drawing/2014/main" id="{9960DD3A-1012-5B56-6B5E-7FA41003311E}"/>
                  </a:ext>
                </a:extLst>
              </p:cNvPr>
              <p:cNvSpPr>
                <a:spLocks noRot="1" noChangeAspect="1" noMove="1" noResize="1" noEditPoints="1" noAdjustHandles="1" noChangeArrowheads="1" noChangeShapeType="1" noTextEdit="1"/>
              </p:cNvSpPr>
              <p:nvPr/>
            </p:nvSpPr>
            <p:spPr>
              <a:xfrm>
                <a:off x="6117113" y="3769993"/>
                <a:ext cx="615950" cy="406400"/>
              </a:xfrm>
              <a:prstGeom prst="rect">
                <a:avLst/>
              </a:prstGeom>
              <a:blipFill>
                <a:blip r:embed="rId15"/>
                <a:stretch>
                  <a:fillRect l="-14423" r="-4808"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6" name="矩形 825">
                <a:extLst>
                  <a:ext uri="{FF2B5EF4-FFF2-40B4-BE49-F238E27FC236}">
                    <a16:creationId xmlns:a16="http://schemas.microsoft.com/office/drawing/2014/main" id="{62D2A25E-8CF1-5CBD-E618-3C71423370F2}"/>
                  </a:ext>
                </a:extLst>
              </p:cNvPr>
              <p:cNvSpPr/>
              <p:nvPr/>
            </p:nvSpPr>
            <p:spPr>
              <a:xfrm>
                <a:off x="6821963" y="3769993"/>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(0</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 3)</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6" name="矩形 825">
                <a:extLst>
                  <a:ext uri="{FF2B5EF4-FFF2-40B4-BE49-F238E27FC236}">
                    <a16:creationId xmlns:a16="http://schemas.microsoft.com/office/drawing/2014/main" id="{62D2A25E-8CF1-5CBD-E618-3C71423370F2}"/>
                  </a:ext>
                </a:extLst>
              </p:cNvPr>
              <p:cNvSpPr>
                <a:spLocks noRot="1" noChangeAspect="1" noMove="1" noResize="1" noEditPoints="1" noAdjustHandles="1" noChangeArrowheads="1" noChangeShapeType="1" noTextEdit="1"/>
              </p:cNvSpPr>
              <p:nvPr/>
            </p:nvSpPr>
            <p:spPr>
              <a:xfrm>
                <a:off x="6821963" y="3769993"/>
                <a:ext cx="615950" cy="406400"/>
              </a:xfrm>
              <a:prstGeom prst="rect">
                <a:avLst/>
              </a:prstGeom>
              <a:blipFill>
                <a:blip r:embed="rId16"/>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7" name="矩形 826">
                <a:extLst>
                  <a:ext uri="{FF2B5EF4-FFF2-40B4-BE49-F238E27FC236}">
                    <a16:creationId xmlns:a16="http://schemas.microsoft.com/office/drawing/2014/main" id="{3758A46D-4328-1373-D6DE-195EF62FB692}"/>
                  </a:ext>
                </a:extLst>
              </p:cNvPr>
              <p:cNvSpPr/>
              <p:nvPr/>
            </p:nvSpPr>
            <p:spPr>
              <a:xfrm>
                <a:off x="4707413" y="4267606"/>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1, 0)</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7" name="矩形 826">
                <a:extLst>
                  <a:ext uri="{FF2B5EF4-FFF2-40B4-BE49-F238E27FC236}">
                    <a16:creationId xmlns:a16="http://schemas.microsoft.com/office/drawing/2014/main" id="{3758A46D-4328-1373-D6DE-195EF62FB692}"/>
                  </a:ext>
                </a:extLst>
              </p:cNvPr>
              <p:cNvSpPr>
                <a:spLocks noRot="1" noChangeAspect="1" noMove="1" noResize="1" noEditPoints="1" noAdjustHandles="1" noChangeArrowheads="1" noChangeShapeType="1" noTextEdit="1"/>
              </p:cNvSpPr>
              <p:nvPr/>
            </p:nvSpPr>
            <p:spPr>
              <a:xfrm>
                <a:off x="4707413" y="4267606"/>
                <a:ext cx="615950" cy="406400"/>
              </a:xfrm>
              <a:prstGeom prst="rect">
                <a:avLst/>
              </a:prstGeom>
              <a:blipFill>
                <a:blip r:embed="rId17"/>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8" name="矩形 827">
                <a:extLst>
                  <a:ext uri="{FF2B5EF4-FFF2-40B4-BE49-F238E27FC236}">
                    <a16:creationId xmlns:a16="http://schemas.microsoft.com/office/drawing/2014/main" id="{8F090889-0710-61F2-0E82-84FF314C137F}"/>
                  </a:ext>
                </a:extLst>
              </p:cNvPr>
              <p:cNvSpPr/>
              <p:nvPr/>
            </p:nvSpPr>
            <p:spPr>
              <a:xfrm>
                <a:off x="5412263" y="4267606"/>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1, 1)</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8" name="矩形 827">
                <a:extLst>
                  <a:ext uri="{FF2B5EF4-FFF2-40B4-BE49-F238E27FC236}">
                    <a16:creationId xmlns:a16="http://schemas.microsoft.com/office/drawing/2014/main" id="{8F090889-0710-61F2-0E82-84FF314C137F}"/>
                  </a:ext>
                </a:extLst>
              </p:cNvPr>
              <p:cNvSpPr>
                <a:spLocks noRot="1" noChangeAspect="1" noMove="1" noResize="1" noEditPoints="1" noAdjustHandles="1" noChangeArrowheads="1" noChangeShapeType="1" noTextEdit="1"/>
              </p:cNvSpPr>
              <p:nvPr/>
            </p:nvSpPr>
            <p:spPr>
              <a:xfrm>
                <a:off x="5412263" y="4267606"/>
                <a:ext cx="615950" cy="406400"/>
              </a:xfrm>
              <a:prstGeom prst="rect">
                <a:avLst/>
              </a:prstGeom>
              <a:blipFill>
                <a:blip r:embed="rId18"/>
                <a:stretch>
                  <a:fillRect l="-15534" r="-4854"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 name="矩形 828">
                <a:extLst>
                  <a:ext uri="{FF2B5EF4-FFF2-40B4-BE49-F238E27FC236}">
                    <a16:creationId xmlns:a16="http://schemas.microsoft.com/office/drawing/2014/main" id="{F03D0555-6179-0EFD-4730-39D81A15D586}"/>
                  </a:ext>
                </a:extLst>
              </p:cNvPr>
              <p:cNvSpPr/>
              <p:nvPr/>
            </p:nvSpPr>
            <p:spPr>
              <a:xfrm>
                <a:off x="6117113" y="4267606"/>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(1</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 2)</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29" name="矩形 828">
                <a:extLst>
                  <a:ext uri="{FF2B5EF4-FFF2-40B4-BE49-F238E27FC236}">
                    <a16:creationId xmlns:a16="http://schemas.microsoft.com/office/drawing/2014/main" id="{F03D0555-6179-0EFD-4730-39D81A15D586}"/>
                  </a:ext>
                </a:extLst>
              </p:cNvPr>
              <p:cNvSpPr>
                <a:spLocks noRot="1" noChangeAspect="1" noMove="1" noResize="1" noEditPoints="1" noAdjustHandles="1" noChangeArrowheads="1" noChangeShapeType="1" noTextEdit="1"/>
              </p:cNvSpPr>
              <p:nvPr/>
            </p:nvSpPr>
            <p:spPr>
              <a:xfrm>
                <a:off x="6117113" y="4267606"/>
                <a:ext cx="615950" cy="406400"/>
              </a:xfrm>
              <a:prstGeom prst="rect">
                <a:avLst/>
              </a:prstGeom>
              <a:blipFill>
                <a:blip r:embed="rId19"/>
                <a:stretch>
                  <a:fillRect l="-14423" r="-4808"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0" name="矩形 829">
                <a:extLst>
                  <a:ext uri="{FF2B5EF4-FFF2-40B4-BE49-F238E27FC236}">
                    <a16:creationId xmlns:a16="http://schemas.microsoft.com/office/drawing/2014/main" id="{DB0358AA-62D8-4CA0-558D-167D54EDD370}"/>
                  </a:ext>
                </a:extLst>
              </p:cNvPr>
              <p:cNvSpPr/>
              <p:nvPr/>
            </p:nvSpPr>
            <p:spPr>
              <a:xfrm>
                <a:off x="6821963" y="4267606"/>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1, 3)</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0" name="矩形 829">
                <a:extLst>
                  <a:ext uri="{FF2B5EF4-FFF2-40B4-BE49-F238E27FC236}">
                    <a16:creationId xmlns:a16="http://schemas.microsoft.com/office/drawing/2014/main" id="{DB0358AA-62D8-4CA0-558D-167D54EDD370}"/>
                  </a:ext>
                </a:extLst>
              </p:cNvPr>
              <p:cNvSpPr>
                <a:spLocks noRot="1" noChangeAspect="1" noMove="1" noResize="1" noEditPoints="1" noAdjustHandles="1" noChangeArrowheads="1" noChangeShapeType="1" noTextEdit="1"/>
              </p:cNvSpPr>
              <p:nvPr/>
            </p:nvSpPr>
            <p:spPr>
              <a:xfrm>
                <a:off x="6821963" y="4267606"/>
                <a:ext cx="615950" cy="406400"/>
              </a:xfrm>
              <a:prstGeom prst="rect">
                <a:avLst/>
              </a:prstGeom>
              <a:blipFill>
                <a:blip r:embed="rId20"/>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1" name="矩形 830">
                <a:extLst>
                  <a:ext uri="{FF2B5EF4-FFF2-40B4-BE49-F238E27FC236}">
                    <a16:creationId xmlns:a16="http://schemas.microsoft.com/office/drawing/2014/main" id="{CE8DB58B-0DAB-B862-EDFF-7F79CE4702A2}"/>
                  </a:ext>
                </a:extLst>
              </p:cNvPr>
              <p:cNvSpPr/>
              <p:nvPr/>
            </p:nvSpPr>
            <p:spPr>
              <a:xfrm>
                <a:off x="4707413" y="4765219"/>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2, 0)</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1" name="矩形 830">
                <a:extLst>
                  <a:ext uri="{FF2B5EF4-FFF2-40B4-BE49-F238E27FC236}">
                    <a16:creationId xmlns:a16="http://schemas.microsoft.com/office/drawing/2014/main" id="{CE8DB58B-0DAB-B862-EDFF-7F79CE4702A2}"/>
                  </a:ext>
                </a:extLst>
              </p:cNvPr>
              <p:cNvSpPr>
                <a:spLocks noRot="1" noChangeAspect="1" noMove="1" noResize="1" noEditPoints="1" noAdjustHandles="1" noChangeArrowheads="1" noChangeShapeType="1" noTextEdit="1"/>
              </p:cNvSpPr>
              <p:nvPr/>
            </p:nvSpPr>
            <p:spPr>
              <a:xfrm>
                <a:off x="4707413" y="4765219"/>
                <a:ext cx="615950" cy="406400"/>
              </a:xfrm>
              <a:prstGeom prst="rect">
                <a:avLst/>
              </a:prstGeom>
              <a:blipFill>
                <a:blip r:embed="rId21"/>
                <a:stretch>
                  <a:fillRect l="-14563" r="-5825" b="-8824"/>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2" name="矩形 831">
                <a:extLst>
                  <a:ext uri="{FF2B5EF4-FFF2-40B4-BE49-F238E27FC236}">
                    <a16:creationId xmlns:a16="http://schemas.microsoft.com/office/drawing/2014/main" id="{CBEAEB48-E53F-E16A-C8E8-2650A8159003}"/>
                  </a:ext>
                </a:extLst>
              </p:cNvPr>
              <p:cNvSpPr/>
              <p:nvPr/>
            </p:nvSpPr>
            <p:spPr>
              <a:xfrm>
                <a:off x="5412263" y="4765219"/>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2, 1)</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2" name="矩形 831">
                <a:extLst>
                  <a:ext uri="{FF2B5EF4-FFF2-40B4-BE49-F238E27FC236}">
                    <a16:creationId xmlns:a16="http://schemas.microsoft.com/office/drawing/2014/main" id="{CBEAEB48-E53F-E16A-C8E8-2650A8159003}"/>
                  </a:ext>
                </a:extLst>
              </p:cNvPr>
              <p:cNvSpPr>
                <a:spLocks noRot="1" noChangeAspect="1" noMove="1" noResize="1" noEditPoints="1" noAdjustHandles="1" noChangeArrowheads="1" noChangeShapeType="1" noTextEdit="1"/>
              </p:cNvSpPr>
              <p:nvPr/>
            </p:nvSpPr>
            <p:spPr>
              <a:xfrm>
                <a:off x="5412263" y="4765219"/>
                <a:ext cx="615950" cy="406400"/>
              </a:xfrm>
              <a:prstGeom prst="rect">
                <a:avLst/>
              </a:prstGeom>
              <a:blipFill>
                <a:blip r:embed="rId22"/>
                <a:stretch>
                  <a:fillRect l="-15534" r="-4854" b="-8824"/>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3" name="矩形 832">
                <a:extLst>
                  <a:ext uri="{FF2B5EF4-FFF2-40B4-BE49-F238E27FC236}">
                    <a16:creationId xmlns:a16="http://schemas.microsoft.com/office/drawing/2014/main" id="{BDFFA47F-72B2-56F5-485F-475CF87D2AF3}"/>
                  </a:ext>
                </a:extLst>
              </p:cNvPr>
              <p:cNvSpPr/>
              <p:nvPr/>
            </p:nvSpPr>
            <p:spPr>
              <a:xfrm>
                <a:off x="6117113" y="4765219"/>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2, 2)</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3" name="矩形 832">
                <a:extLst>
                  <a:ext uri="{FF2B5EF4-FFF2-40B4-BE49-F238E27FC236}">
                    <a16:creationId xmlns:a16="http://schemas.microsoft.com/office/drawing/2014/main" id="{BDFFA47F-72B2-56F5-485F-475CF87D2AF3}"/>
                  </a:ext>
                </a:extLst>
              </p:cNvPr>
              <p:cNvSpPr>
                <a:spLocks noRot="1" noChangeAspect="1" noMove="1" noResize="1" noEditPoints="1" noAdjustHandles="1" noChangeArrowheads="1" noChangeShapeType="1" noTextEdit="1"/>
              </p:cNvSpPr>
              <p:nvPr/>
            </p:nvSpPr>
            <p:spPr>
              <a:xfrm>
                <a:off x="6117113" y="4765219"/>
                <a:ext cx="615950" cy="406400"/>
              </a:xfrm>
              <a:prstGeom prst="rect">
                <a:avLst/>
              </a:prstGeom>
              <a:blipFill>
                <a:blip r:embed="rId23"/>
                <a:stretch>
                  <a:fillRect l="-14423" r="-4808" b="-8824"/>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4" name="矩形 833">
                <a:extLst>
                  <a:ext uri="{FF2B5EF4-FFF2-40B4-BE49-F238E27FC236}">
                    <a16:creationId xmlns:a16="http://schemas.microsoft.com/office/drawing/2014/main" id="{C9ABD8DD-BFC3-6887-01B9-51960F5C2260}"/>
                  </a:ext>
                </a:extLst>
              </p:cNvPr>
              <p:cNvSpPr/>
              <p:nvPr/>
            </p:nvSpPr>
            <p:spPr>
              <a:xfrm>
                <a:off x="6821963" y="4765219"/>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2, 3)</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4" name="矩形 833">
                <a:extLst>
                  <a:ext uri="{FF2B5EF4-FFF2-40B4-BE49-F238E27FC236}">
                    <a16:creationId xmlns:a16="http://schemas.microsoft.com/office/drawing/2014/main" id="{C9ABD8DD-BFC3-6887-01B9-51960F5C2260}"/>
                  </a:ext>
                </a:extLst>
              </p:cNvPr>
              <p:cNvSpPr>
                <a:spLocks noRot="1" noChangeAspect="1" noMove="1" noResize="1" noEditPoints="1" noAdjustHandles="1" noChangeArrowheads="1" noChangeShapeType="1" noTextEdit="1"/>
              </p:cNvSpPr>
              <p:nvPr/>
            </p:nvSpPr>
            <p:spPr>
              <a:xfrm>
                <a:off x="6821963" y="4765219"/>
                <a:ext cx="615950" cy="406400"/>
              </a:xfrm>
              <a:prstGeom prst="rect">
                <a:avLst/>
              </a:prstGeom>
              <a:blipFill>
                <a:blip r:embed="rId24"/>
                <a:stretch>
                  <a:fillRect l="-14563" r="-5825" b="-8824"/>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5" name="矩形 834">
                <a:extLst>
                  <a:ext uri="{FF2B5EF4-FFF2-40B4-BE49-F238E27FC236}">
                    <a16:creationId xmlns:a16="http://schemas.microsoft.com/office/drawing/2014/main" id="{0E039EEA-2B5E-EA99-7149-48F723E0DACB}"/>
                  </a:ext>
                </a:extLst>
              </p:cNvPr>
              <p:cNvSpPr/>
              <p:nvPr/>
            </p:nvSpPr>
            <p:spPr>
              <a:xfrm>
                <a:off x="4707413" y="5262832"/>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3, 0)</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5" name="矩形 834">
                <a:extLst>
                  <a:ext uri="{FF2B5EF4-FFF2-40B4-BE49-F238E27FC236}">
                    <a16:creationId xmlns:a16="http://schemas.microsoft.com/office/drawing/2014/main" id="{0E039EEA-2B5E-EA99-7149-48F723E0DACB}"/>
                  </a:ext>
                </a:extLst>
              </p:cNvPr>
              <p:cNvSpPr>
                <a:spLocks noRot="1" noChangeAspect="1" noMove="1" noResize="1" noEditPoints="1" noAdjustHandles="1" noChangeArrowheads="1" noChangeShapeType="1" noTextEdit="1"/>
              </p:cNvSpPr>
              <p:nvPr/>
            </p:nvSpPr>
            <p:spPr>
              <a:xfrm>
                <a:off x="4707413" y="5262832"/>
                <a:ext cx="615950" cy="406400"/>
              </a:xfrm>
              <a:prstGeom prst="rect">
                <a:avLst/>
              </a:prstGeom>
              <a:blipFill>
                <a:blip r:embed="rId25"/>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6" name="矩形 835">
                <a:extLst>
                  <a:ext uri="{FF2B5EF4-FFF2-40B4-BE49-F238E27FC236}">
                    <a16:creationId xmlns:a16="http://schemas.microsoft.com/office/drawing/2014/main" id="{7E945CDD-8AB6-9985-1F48-75E264BE0713}"/>
                  </a:ext>
                </a:extLst>
              </p:cNvPr>
              <p:cNvSpPr/>
              <p:nvPr/>
            </p:nvSpPr>
            <p:spPr>
              <a:xfrm>
                <a:off x="5412263" y="5262832"/>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3, 1)</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6" name="矩形 835">
                <a:extLst>
                  <a:ext uri="{FF2B5EF4-FFF2-40B4-BE49-F238E27FC236}">
                    <a16:creationId xmlns:a16="http://schemas.microsoft.com/office/drawing/2014/main" id="{7E945CDD-8AB6-9985-1F48-75E264BE0713}"/>
                  </a:ext>
                </a:extLst>
              </p:cNvPr>
              <p:cNvSpPr>
                <a:spLocks noRot="1" noChangeAspect="1" noMove="1" noResize="1" noEditPoints="1" noAdjustHandles="1" noChangeArrowheads="1" noChangeShapeType="1" noTextEdit="1"/>
              </p:cNvSpPr>
              <p:nvPr/>
            </p:nvSpPr>
            <p:spPr>
              <a:xfrm>
                <a:off x="5412263" y="5262832"/>
                <a:ext cx="615950" cy="406400"/>
              </a:xfrm>
              <a:prstGeom prst="rect">
                <a:avLst/>
              </a:prstGeom>
              <a:blipFill>
                <a:blip r:embed="rId26"/>
                <a:stretch>
                  <a:fillRect l="-15534" r="-4854"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7" name="矩形 836">
                <a:extLst>
                  <a:ext uri="{FF2B5EF4-FFF2-40B4-BE49-F238E27FC236}">
                    <a16:creationId xmlns:a16="http://schemas.microsoft.com/office/drawing/2014/main" id="{2848C64D-91E7-1F24-926C-A28BD1BE950E}"/>
                  </a:ext>
                </a:extLst>
              </p:cNvPr>
              <p:cNvSpPr/>
              <p:nvPr/>
            </p:nvSpPr>
            <p:spPr>
              <a:xfrm>
                <a:off x="6117113" y="5262832"/>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3, 2)</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7" name="矩形 836">
                <a:extLst>
                  <a:ext uri="{FF2B5EF4-FFF2-40B4-BE49-F238E27FC236}">
                    <a16:creationId xmlns:a16="http://schemas.microsoft.com/office/drawing/2014/main" id="{2848C64D-91E7-1F24-926C-A28BD1BE950E}"/>
                  </a:ext>
                </a:extLst>
              </p:cNvPr>
              <p:cNvSpPr>
                <a:spLocks noRot="1" noChangeAspect="1" noMove="1" noResize="1" noEditPoints="1" noAdjustHandles="1" noChangeArrowheads="1" noChangeShapeType="1" noTextEdit="1"/>
              </p:cNvSpPr>
              <p:nvPr/>
            </p:nvSpPr>
            <p:spPr>
              <a:xfrm>
                <a:off x="6117113" y="5262832"/>
                <a:ext cx="615950" cy="406400"/>
              </a:xfrm>
              <a:prstGeom prst="rect">
                <a:avLst/>
              </a:prstGeom>
              <a:blipFill>
                <a:blip r:embed="rId27"/>
                <a:stretch>
                  <a:fillRect l="-14423" r="-4808"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8" name="矩形 837">
                <a:extLst>
                  <a:ext uri="{FF2B5EF4-FFF2-40B4-BE49-F238E27FC236}">
                    <a16:creationId xmlns:a16="http://schemas.microsoft.com/office/drawing/2014/main" id="{D87B402A-011A-D9C1-66C5-4E2368BE93A8}"/>
                  </a:ext>
                </a:extLst>
              </p:cNvPr>
              <p:cNvSpPr/>
              <p:nvPr/>
            </p:nvSpPr>
            <p:spPr>
              <a:xfrm>
                <a:off x="6821963" y="5262832"/>
                <a:ext cx="615950" cy="406400"/>
              </a:xfrm>
              <a:prstGeom prst="rect">
                <a:avLst/>
              </a:prstGeom>
              <a:solidFill>
                <a:srgbClr val="70AD47">
                  <a:lumMod val="20000"/>
                  <a:lumOff val="8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CN"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b="0" i="1" u="none" strike="noStrike" kern="0" cap="none" spc="0" normalizeH="0" baseline="0" noProof="0" smtClean="0">
                          <a:ln>
                            <a:noFill/>
                          </a:ln>
                          <a:solidFill>
                            <a:prstClr val="black"/>
                          </a:solidFill>
                          <a:effectLst/>
                          <a:uLnTx/>
                          <a:uFillTx/>
                          <a:latin typeface="Cambria Math" panose="02040503050406030204" pitchFamily="18" charset="0"/>
                        </a:rPr>
                        <m:t>3, 3)</m:t>
                      </m:r>
                    </m:oMath>
                  </m:oMathPara>
                </a14:m>
                <a:endParaRPr kumimoji="0" lang="zh-CN" altLang="en-US"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38" name="矩形 837">
                <a:extLst>
                  <a:ext uri="{FF2B5EF4-FFF2-40B4-BE49-F238E27FC236}">
                    <a16:creationId xmlns:a16="http://schemas.microsoft.com/office/drawing/2014/main" id="{D87B402A-011A-D9C1-66C5-4E2368BE93A8}"/>
                  </a:ext>
                </a:extLst>
              </p:cNvPr>
              <p:cNvSpPr>
                <a:spLocks noRot="1" noChangeAspect="1" noMove="1" noResize="1" noEditPoints="1" noAdjustHandles="1" noChangeArrowheads="1" noChangeShapeType="1" noTextEdit="1"/>
              </p:cNvSpPr>
              <p:nvPr/>
            </p:nvSpPr>
            <p:spPr>
              <a:xfrm>
                <a:off x="6821963" y="5262832"/>
                <a:ext cx="615950" cy="406400"/>
              </a:xfrm>
              <a:prstGeom prst="rect">
                <a:avLst/>
              </a:prstGeom>
              <a:blipFill>
                <a:blip r:embed="rId28"/>
                <a:stretch>
                  <a:fillRect l="-14563" r="-5825" b="-7246"/>
                </a:stretch>
              </a:blipFill>
              <a:ln w="12700" cap="flat" cmpd="sng" algn="ctr">
                <a:solidFill>
                  <a:srgbClr val="70AD47">
                    <a:lumMod val="75000"/>
                  </a:srgbClr>
                </a:solidFill>
                <a:prstDash val="solid"/>
                <a:miter lim="800000"/>
              </a:ln>
              <a:effectLst/>
            </p:spPr>
            <p:txBody>
              <a:bodyPr/>
              <a:lstStyle/>
              <a:p>
                <a:r>
                  <a:rPr lang="zh-CN" altLang="en-US">
                    <a:noFill/>
                  </a:rPr>
                  <a:t> </a:t>
                </a:r>
              </a:p>
            </p:txBody>
          </p:sp>
        </mc:Fallback>
      </mc:AlternateContent>
      <p:sp>
        <p:nvSpPr>
          <p:cNvPr id="839" name="对话气泡: 矩形 838">
            <a:extLst>
              <a:ext uri="{FF2B5EF4-FFF2-40B4-BE49-F238E27FC236}">
                <a16:creationId xmlns:a16="http://schemas.microsoft.com/office/drawing/2014/main" id="{E1A6E842-6346-5CA9-FDF6-78B23A8D6410}"/>
              </a:ext>
            </a:extLst>
          </p:cNvPr>
          <p:cNvSpPr/>
          <p:nvPr/>
        </p:nvSpPr>
        <p:spPr>
          <a:xfrm>
            <a:off x="4500403" y="1840343"/>
            <a:ext cx="3124200" cy="1614614"/>
          </a:xfrm>
          <a:prstGeom prst="wedgeRectCallout">
            <a:avLst>
              <a:gd name="adj1" fmla="val -32396"/>
              <a:gd name="adj2" fmla="val 66298"/>
            </a:avLst>
          </a:prstGeom>
          <a:solidFill>
            <a:srgbClr val="F2F8EE"/>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0" name="矩形 839">
                <a:extLst>
                  <a:ext uri="{FF2B5EF4-FFF2-40B4-BE49-F238E27FC236}">
                    <a16:creationId xmlns:a16="http://schemas.microsoft.com/office/drawing/2014/main" id="{08179605-17FC-FF9D-FCED-2E51B3C4683F}"/>
                  </a:ext>
                </a:extLst>
              </p:cNvPr>
              <p:cNvSpPr/>
              <p:nvPr/>
            </p:nvSpPr>
            <p:spPr>
              <a:xfrm>
                <a:off x="4544848" y="2151252"/>
                <a:ext cx="869880" cy="869880"/>
              </a:xfrm>
              <a:prstGeom prst="rect">
                <a:avLst/>
              </a:prstGeom>
              <a:solidFill>
                <a:srgbClr val="5B9BD5">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𝐾</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=16</m:t>
                      </m:r>
                      <m:r>
                        <a:rPr kumimoji="0" lang="zh-CN" altLang="en-US" sz="1100" b="0" i="1" u="none" strike="noStrike" kern="0" cap="none" spc="0" normalizeH="0" baseline="0" noProof="0" smtClean="0">
                          <a:ln>
                            <a:noFill/>
                          </a:ln>
                          <a:solidFill>
                            <a:prstClr val="black"/>
                          </a:solidFill>
                          <a:effectLst/>
                          <a:uLnTx/>
                          <a:uFillTx/>
                          <a:latin typeface="Cambria Math" panose="02040503050406030204" pitchFamily="18" charset="0"/>
                        </a:rPr>
                        <m:t>层</m:t>
                      </m:r>
                    </m:oMath>
                  </m:oMathPara>
                </a14:m>
                <a:endParaRPr kumimoji="0" lang="en-US" altLang="zh-CN"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rPr>
                  <a:t>大小</a:t>
                </a:r>
                <a14:m>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𝑀</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𝐾</m:t>
                    </m:r>
                  </m:oMath>
                </a14:m>
                <a:endPar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0" name="矩形 839">
                <a:extLst>
                  <a:ext uri="{FF2B5EF4-FFF2-40B4-BE49-F238E27FC236}">
                    <a16:creationId xmlns:a16="http://schemas.microsoft.com/office/drawing/2014/main" id="{08179605-17FC-FF9D-FCED-2E51B3C4683F}"/>
                  </a:ext>
                </a:extLst>
              </p:cNvPr>
              <p:cNvSpPr>
                <a:spLocks noRot="1" noChangeAspect="1" noMove="1" noResize="1" noEditPoints="1" noAdjustHandles="1" noChangeArrowheads="1" noChangeShapeType="1" noTextEdit="1"/>
              </p:cNvSpPr>
              <p:nvPr/>
            </p:nvSpPr>
            <p:spPr>
              <a:xfrm>
                <a:off x="4544848" y="2151252"/>
                <a:ext cx="869880" cy="869880"/>
              </a:xfrm>
              <a:prstGeom prst="rect">
                <a:avLst/>
              </a:prstGeom>
              <a:blipFill>
                <a:blip r:embed="rId29"/>
                <a:stretch>
                  <a:fillRect/>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1" name="矩形 840">
                <a:extLst>
                  <a:ext uri="{FF2B5EF4-FFF2-40B4-BE49-F238E27FC236}">
                    <a16:creationId xmlns:a16="http://schemas.microsoft.com/office/drawing/2014/main" id="{A35EF245-3902-EE6A-4263-B98E09D6EB2D}"/>
                  </a:ext>
                </a:extLst>
              </p:cNvPr>
              <p:cNvSpPr/>
              <p:nvPr/>
            </p:nvSpPr>
            <p:spPr>
              <a:xfrm>
                <a:off x="5605777" y="2144706"/>
                <a:ext cx="882972" cy="882972"/>
              </a:xfrm>
              <a:prstGeom prst="rect">
                <a:avLst/>
              </a:prstGeom>
              <a:solidFill>
                <a:srgbClr val="FFC000">
                  <a:lumMod val="40000"/>
                  <a:lumOff val="6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𝐾</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=16</m:t>
                    </m:r>
                  </m:oMath>
                </a14:m>
                <a:r>
                  <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rPr>
                  <a:t>层</a:t>
                </a:r>
                <a:endParaRPr kumimoji="0" lang="en-US" altLang="zh-CN"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rPr>
                  <a:t>大小</a:t>
                </a:r>
                <a14:m>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𝐾</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𝑁</m:t>
                    </m:r>
                  </m:oMath>
                </a14:m>
                <a:endPar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1" name="矩形 840">
                <a:extLst>
                  <a:ext uri="{FF2B5EF4-FFF2-40B4-BE49-F238E27FC236}">
                    <a16:creationId xmlns:a16="http://schemas.microsoft.com/office/drawing/2014/main" id="{A35EF245-3902-EE6A-4263-B98E09D6EB2D}"/>
                  </a:ext>
                </a:extLst>
              </p:cNvPr>
              <p:cNvSpPr>
                <a:spLocks noRot="1" noChangeAspect="1" noMove="1" noResize="1" noEditPoints="1" noAdjustHandles="1" noChangeArrowheads="1" noChangeShapeType="1" noTextEdit="1"/>
              </p:cNvSpPr>
              <p:nvPr/>
            </p:nvSpPr>
            <p:spPr>
              <a:xfrm>
                <a:off x="5605777" y="2144706"/>
                <a:ext cx="882972" cy="882972"/>
              </a:xfrm>
              <a:prstGeom prst="rect">
                <a:avLst/>
              </a:prstGeom>
              <a:blipFill>
                <a:blip r:embed="rId30"/>
                <a:stretch>
                  <a:fillRect/>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2" name="矩形 841">
                <a:extLst>
                  <a:ext uri="{FF2B5EF4-FFF2-40B4-BE49-F238E27FC236}">
                    <a16:creationId xmlns:a16="http://schemas.microsoft.com/office/drawing/2014/main" id="{FD6F104E-AE48-583E-F32B-A5B5DBBE4617}"/>
                  </a:ext>
                </a:extLst>
              </p:cNvPr>
              <p:cNvSpPr/>
              <p:nvPr/>
            </p:nvSpPr>
            <p:spPr>
              <a:xfrm>
                <a:off x="6700812" y="2151252"/>
                <a:ext cx="880978" cy="880978"/>
              </a:xfrm>
              <a:prstGeom prst="rect">
                <a:avLst/>
              </a:prstGeom>
              <a:solidFill>
                <a:srgbClr val="E8A6C2"/>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𝑁</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=32</m:t>
                      </m:r>
                      <m:r>
                        <a:rPr kumimoji="0" lang="zh-CN" altLang="en-US" sz="1100" b="0" i="1" u="none" strike="noStrike" kern="0" cap="none" spc="0" normalizeH="0" baseline="0" noProof="0">
                          <a:ln>
                            <a:noFill/>
                          </a:ln>
                          <a:solidFill>
                            <a:prstClr val="black"/>
                          </a:solidFill>
                          <a:effectLst/>
                          <a:uLnTx/>
                          <a:uFillTx/>
                          <a:latin typeface="Cambria Math" panose="02040503050406030204" pitchFamily="18" charset="0"/>
                        </a:rPr>
                        <m:t>层</m:t>
                      </m:r>
                    </m:oMath>
                  </m:oMathPara>
                </a14:m>
                <a:endParaRPr kumimoji="0" lang="en-US" altLang="zh-CN"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rPr>
                  <a:t>大小</a:t>
                </a:r>
                <a14:m>
                  <m:oMath xmlns:m="http://schemas.openxmlformats.org/officeDocument/2006/math">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𝑀</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sz="1100" b="0" i="1" u="none" strike="noStrike" kern="0" cap="none" spc="0" normalizeH="0" baseline="0" noProof="0" smtClean="0">
                        <a:ln>
                          <a:noFill/>
                        </a:ln>
                        <a:solidFill>
                          <a:prstClr val="black"/>
                        </a:solidFill>
                        <a:effectLst/>
                        <a:uLnTx/>
                        <a:uFillTx/>
                        <a:latin typeface="Cambria Math" panose="02040503050406030204" pitchFamily="18" charset="0"/>
                      </a:rPr>
                      <m:t>𝑁</m:t>
                    </m:r>
                  </m:oMath>
                </a14:m>
                <a:endParaRPr kumimoji="0" lang="zh-CN" altLang="en-US" sz="11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2" name="矩形 841">
                <a:extLst>
                  <a:ext uri="{FF2B5EF4-FFF2-40B4-BE49-F238E27FC236}">
                    <a16:creationId xmlns:a16="http://schemas.microsoft.com/office/drawing/2014/main" id="{FD6F104E-AE48-583E-F32B-A5B5DBBE4617}"/>
                  </a:ext>
                </a:extLst>
              </p:cNvPr>
              <p:cNvSpPr>
                <a:spLocks noRot="1" noChangeAspect="1" noMove="1" noResize="1" noEditPoints="1" noAdjustHandles="1" noChangeArrowheads="1" noChangeShapeType="1" noTextEdit="1"/>
              </p:cNvSpPr>
              <p:nvPr/>
            </p:nvSpPr>
            <p:spPr>
              <a:xfrm>
                <a:off x="6700812" y="2151252"/>
                <a:ext cx="880978" cy="880978"/>
              </a:xfrm>
              <a:prstGeom prst="rect">
                <a:avLst/>
              </a:prstGeom>
              <a:blipFill>
                <a:blip r:embed="rId31"/>
                <a:stretch>
                  <a:fillRect/>
                </a:stretch>
              </a:blipFill>
              <a:ln w="12700" cap="flat" cmpd="sng" algn="ctr">
                <a:solidFill>
                  <a:srgbClr val="4472C4">
                    <a:shade val="15000"/>
                  </a:srgbClr>
                </a:solidFill>
                <a:prstDash val="solid"/>
                <a:miter lim="800000"/>
              </a:ln>
              <a:effectLst/>
            </p:spPr>
            <p:txBody>
              <a:bodyPr/>
              <a:lstStyle/>
              <a:p>
                <a:r>
                  <a:rPr lang="zh-CN" altLang="en-US">
                    <a:noFill/>
                  </a:rPr>
                  <a:t> </a:t>
                </a:r>
              </a:p>
            </p:txBody>
          </p:sp>
        </mc:Fallback>
      </mc:AlternateContent>
      <p:sp>
        <p:nvSpPr>
          <p:cNvPr id="843" name="乘号 842">
            <a:extLst>
              <a:ext uri="{FF2B5EF4-FFF2-40B4-BE49-F238E27FC236}">
                <a16:creationId xmlns:a16="http://schemas.microsoft.com/office/drawing/2014/main" id="{369F590A-A0CB-7E0D-1837-A6EC1F5DB6FA}"/>
              </a:ext>
            </a:extLst>
          </p:cNvPr>
          <p:cNvSpPr/>
          <p:nvPr/>
        </p:nvSpPr>
        <p:spPr>
          <a:xfrm>
            <a:off x="5413733" y="2492372"/>
            <a:ext cx="193040" cy="193040"/>
          </a:xfrm>
          <a:prstGeom prst="mathMultiply">
            <a:avLst/>
          </a:prstGeom>
          <a:solidFill>
            <a:sysClr val="windowText" lastClr="000000"/>
          </a:solidFill>
          <a:ln w="9525"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44" name="等号 843">
            <a:extLst>
              <a:ext uri="{FF2B5EF4-FFF2-40B4-BE49-F238E27FC236}">
                <a16:creationId xmlns:a16="http://schemas.microsoft.com/office/drawing/2014/main" id="{C1DC3014-BE89-8B67-B225-8D11204D41D8}"/>
              </a:ext>
            </a:extLst>
          </p:cNvPr>
          <p:cNvSpPr/>
          <p:nvPr/>
        </p:nvSpPr>
        <p:spPr>
          <a:xfrm>
            <a:off x="6506050" y="2492372"/>
            <a:ext cx="187640" cy="187640"/>
          </a:xfrm>
          <a:prstGeom prst="mathEqual">
            <a:avLst/>
          </a:prstGeom>
          <a:solidFill>
            <a:sysClr val="windowText" lastClr="000000"/>
          </a:solidFill>
          <a:ln w="12700" cap="flat" cmpd="sng" algn="ctr">
            <a:solidFill>
              <a:sysClr val="windowText" lastClr="000000">
                <a:shade val="1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5" name="文本框 844">
                <a:extLst>
                  <a:ext uri="{FF2B5EF4-FFF2-40B4-BE49-F238E27FC236}">
                    <a16:creationId xmlns:a16="http://schemas.microsoft.com/office/drawing/2014/main" id="{E52347F3-5426-4505-CC96-36F92E0AF8D4}"/>
                  </a:ext>
                </a:extLst>
              </p:cNvPr>
              <p:cNvSpPr txBox="1"/>
              <p:nvPr/>
            </p:nvSpPr>
            <p:spPr>
              <a:xfrm>
                <a:off x="4449914" y="1846415"/>
                <a:ext cx="1051652"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𝑉</m:t>
                      </m:r>
                      <m:d>
                        <m:dPr>
                          <m:begChr m:val="["/>
                          <m:endChr m:val="]"/>
                          <m:ctrlP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e>
                      </m:d>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5" name="文本框 844">
                <a:extLst>
                  <a:ext uri="{FF2B5EF4-FFF2-40B4-BE49-F238E27FC236}">
                    <a16:creationId xmlns:a16="http://schemas.microsoft.com/office/drawing/2014/main" id="{E52347F3-5426-4505-CC96-36F92E0AF8D4}"/>
                  </a:ext>
                </a:extLst>
              </p:cNvPr>
              <p:cNvSpPr txBox="1">
                <a:spLocks noRot="1" noChangeAspect="1" noMove="1" noResize="1" noEditPoints="1" noAdjustHandles="1" noChangeArrowheads="1" noChangeShapeType="1" noTextEdit="1"/>
              </p:cNvSpPr>
              <p:nvPr/>
            </p:nvSpPr>
            <p:spPr>
              <a:xfrm>
                <a:off x="4449914" y="1846415"/>
                <a:ext cx="1051652" cy="338554"/>
              </a:xfrm>
              <a:prstGeom prst="rect">
                <a:avLst/>
              </a:prstGeom>
              <a:blipFill>
                <a:blip r:embed="rId32"/>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6" name="文本框 845">
                <a:extLst>
                  <a:ext uri="{FF2B5EF4-FFF2-40B4-BE49-F238E27FC236}">
                    <a16:creationId xmlns:a16="http://schemas.microsoft.com/office/drawing/2014/main" id="{E680D787-0CC9-A51F-F8C3-7D7AD7169429}"/>
                  </a:ext>
                </a:extLst>
              </p:cNvPr>
              <p:cNvSpPr txBox="1"/>
              <p:nvPr/>
            </p:nvSpPr>
            <p:spPr>
              <a:xfrm>
                <a:off x="5569003" y="1844042"/>
                <a:ext cx="968128" cy="3432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ctrlPr>
                        </m:sSupPr>
                        <m:e>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𝑈</m:t>
                          </m:r>
                        </m:e>
                        <m:sup>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𝑇</m:t>
                          </m:r>
                        </m:sup>
                      </m:sSup>
                      <m:d>
                        <m:dPr>
                          <m:begChr m:val="["/>
                          <m:endChr m:val="]"/>
                          <m:ctrlP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e>
                      </m:d>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6" name="文本框 845">
                <a:extLst>
                  <a:ext uri="{FF2B5EF4-FFF2-40B4-BE49-F238E27FC236}">
                    <a16:creationId xmlns:a16="http://schemas.microsoft.com/office/drawing/2014/main" id="{E680D787-0CC9-A51F-F8C3-7D7AD7169429}"/>
                  </a:ext>
                </a:extLst>
              </p:cNvPr>
              <p:cNvSpPr txBox="1">
                <a:spLocks noRot="1" noChangeAspect="1" noMove="1" noResize="1" noEditPoints="1" noAdjustHandles="1" noChangeArrowheads="1" noChangeShapeType="1" noTextEdit="1"/>
              </p:cNvSpPr>
              <p:nvPr/>
            </p:nvSpPr>
            <p:spPr>
              <a:xfrm>
                <a:off x="5569003" y="1844042"/>
                <a:ext cx="968128" cy="343299"/>
              </a:xfrm>
              <a:prstGeom prst="rect">
                <a:avLst/>
              </a:prstGeom>
              <a:blipFill>
                <a:blip r:embed="rId33"/>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7" name="文本框 846">
                <a:extLst>
                  <a:ext uri="{FF2B5EF4-FFF2-40B4-BE49-F238E27FC236}">
                    <a16:creationId xmlns:a16="http://schemas.microsoft.com/office/drawing/2014/main" id="{506F62FA-EBF2-0093-91D4-F9DD611C0BD7}"/>
                  </a:ext>
                </a:extLst>
              </p:cNvPr>
              <p:cNvSpPr txBox="1"/>
              <p:nvPr/>
            </p:nvSpPr>
            <p:spPr>
              <a:xfrm>
                <a:off x="6674425" y="1847332"/>
                <a:ext cx="93365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𝑌</m:t>
                      </m:r>
                      <m:d>
                        <m:dPr>
                          <m:begChr m:val="["/>
                          <m:endChr m:val="]"/>
                          <m:ctrlP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e>
                      </m:d>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[0]</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847" name="文本框 846">
                <a:extLst>
                  <a:ext uri="{FF2B5EF4-FFF2-40B4-BE49-F238E27FC236}">
                    <a16:creationId xmlns:a16="http://schemas.microsoft.com/office/drawing/2014/main" id="{506F62FA-EBF2-0093-91D4-F9DD611C0BD7}"/>
                  </a:ext>
                </a:extLst>
              </p:cNvPr>
              <p:cNvSpPr txBox="1">
                <a:spLocks noRot="1" noChangeAspect="1" noMove="1" noResize="1" noEditPoints="1" noAdjustHandles="1" noChangeArrowheads="1" noChangeShapeType="1" noTextEdit="1"/>
              </p:cNvSpPr>
              <p:nvPr/>
            </p:nvSpPr>
            <p:spPr>
              <a:xfrm>
                <a:off x="6674425" y="1847332"/>
                <a:ext cx="933650" cy="338554"/>
              </a:xfrm>
              <a:prstGeom prst="rect">
                <a:avLst/>
              </a:prstGeom>
              <a:blipFill>
                <a:blip r:embed="rId34"/>
                <a:stretch>
                  <a:fillRect b="-10714"/>
                </a:stretch>
              </a:blipFill>
            </p:spPr>
            <p:txBody>
              <a:bodyPr/>
              <a:lstStyle/>
              <a:p>
                <a:r>
                  <a:rPr lang="zh-CN" altLang="en-US">
                    <a:noFill/>
                  </a:rPr>
                  <a:t> </a:t>
                </a:r>
              </a:p>
            </p:txBody>
          </p:sp>
        </mc:Fallback>
      </mc:AlternateContent>
      <p:sp>
        <p:nvSpPr>
          <p:cNvPr id="732" name="矩形: 圆角 731">
            <a:extLst>
              <a:ext uri="{FF2B5EF4-FFF2-40B4-BE49-F238E27FC236}">
                <a16:creationId xmlns:a16="http://schemas.microsoft.com/office/drawing/2014/main" id="{C13C5528-912F-34FF-27E6-EB60B0B88B02}"/>
              </a:ext>
            </a:extLst>
          </p:cNvPr>
          <p:cNvSpPr/>
          <p:nvPr/>
        </p:nvSpPr>
        <p:spPr>
          <a:xfrm>
            <a:off x="8644887" y="3883606"/>
            <a:ext cx="3333750" cy="2598522"/>
          </a:xfrm>
          <a:prstGeom prst="roundRect">
            <a:avLst/>
          </a:prstGeom>
          <a:solidFill>
            <a:srgbClr val="F2ECF7">
              <a:alpha val="50196"/>
            </a:srgbClr>
          </a:solidFill>
          <a:ln w="28575" cap="flat" cmpd="sng" algn="ctr">
            <a:solidFill>
              <a:srgbClr val="00266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38" name="文本框 737">
            <a:extLst>
              <a:ext uri="{FF2B5EF4-FFF2-40B4-BE49-F238E27FC236}">
                <a16:creationId xmlns:a16="http://schemas.microsoft.com/office/drawing/2014/main" id="{420EA56B-8C87-7DFD-CC7F-561DD91289CC}"/>
              </a:ext>
            </a:extLst>
          </p:cNvPr>
          <p:cNvSpPr txBox="1"/>
          <p:nvPr/>
        </p:nvSpPr>
        <p:spPr>
          <a:xfrm>
            <a:off x="9434222" y="3981791"/>
            <a:ext cx="1875792" cy="369332"/>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endParaRPr lang="zh-CN" altLang="en-US" b="1" kern="0" dirty="0">
              <a:solidFill>
                <a:schemeClr val="bg1"/>
              </a:solidFill>
              <a:highlight>
                <a:srgbClr val="002664"/>
              </a:highligh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9" name="文本框 738">
                <a:extLst>
                  <a:ext uri="{FF2B5EF4-FFF2-40B4-BE49-F238E27FC236}">
                    <a16:creationId xmlns:a16="http://schemas.microsoft.com/office/drawing/2014/main" id="{F456AF51-BDDF-3530-1963-627DB33A9B7E}"/>
                  </a:ext>
                </a:extLst>
              </p:cNvPr>
              <p:cNvSpPr txBox="1"/>
              <p:nvPr/>
            </p:nvSpPr>
            <p:spPr>
              <a:xfrm>
                <a:off x="8813414" y="4379593"/>
                <a:ext cx="3199140" cy="182030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mn-ea"/>
                    <a:cs typeface="Times New Roman" panose="02020603050405020304" pitchFamily="18" charset="0"/>
                  </a:rPr>
                  <a:t>共享内存（</a:t>
                </a:r>
                <a:r>
                  <a:rPr kumimoji="0" lang="en-US" altLang="zh-CN" sz="1600" b="1" i="0" u="none" strike="noStrike" kern="0" cap="none" spc="0" normalizeH="0" baseline="0" noProof="0" dirty="0">
                    <a:ln>
                      <a:noFill/>
                    </a:ln>
                    <a:solidFill>
                      <a:prstClr val="black"/>
                    </a:solidFill>
                    <a:effectLst/>
                    <a:uLnTx/>
                    <a:uFillTx/>
                    <a:latin typeface="+mn-ea"/>
                    <a:cs typeface="Times New Roman" panose="02020603050405020304" pitchFamily="18" charset="0"/>
                  </a:rPr>
                  <a:t>LDS</a:t>
                </a:r>
                <a:r>
                  <a:rPr kumimoji="0" lang="zh-CN" altLang="en-US" sz="1600" b="1" i="0" u="none" strike="noStrike" kern="0" cap="none" spc="0" normalizeH="0" baseline="0" noProof="0" dirty="0">
                    <a:ln>
                      <a:noFill/>
                    </a:ln>
                    <a:solidFill>
                      <a:prstClr val="black"/>
                    </a:solidFill>
                    <a:effectLst/>
                    <a:uLnTx/>
                    <a:uFillTx/>
                    <a:latin typeface="+mn-ea"/>
                    <a:cs typeface="Times New Roman" panose="02020603050405020304" pitchFamily="18" charset="0"/>
                  </a:rPr>
                  <a:t>）</a:t>
                </a:r>
                <a:r>
                  <a:rPr kumimoji="0" lang="en-US" altLang="zh-CN" sz="1600" b="1" i="0" u="none" strike="noStrike" kern="0" cap="none" spc="0" normalizeH="0" baseline="0" noProof="0" dirty="0">
                    <a:ln>
                      <a:noFill/>
                    </a:ln>
                    <a:solidFill>
                      <a:prstClr val="black"/>
                    </a:solidFill>
                    <a:effectLst/>
                    <a:uLnTx/>
                    <a:uFillTx/>
                    <a:latin typeface="+mn-ea"/>
                    <a:cs typeface="Times New Roman" panose="02020603050405020304" pitchFamily="18" charset="0"/>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𝑉</m:t>
                    </m:r>
                  </m:oMath>
                </a14:m>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缓冲区：</a:t>
                </a:r>
                <a14:m>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4×4×16×32</m:t>
                    </m:r>
                  </m:oMath>
                </a14:m>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ctrlPr>
                      </m:sSupPr>
                      <m:e>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𝑈</m:t>
                        </m:r>
                      </m:e>
                      <m:sup>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𝑇</m:t>
                        </m:r>
                      </m:sup>
                    </m:sSup>
                  </m:oMath>
                </a14:m>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缓冲区：</a:t>
                </a:r>
                <a14:m>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4×4×32×16</m:t>
                    </m:r>
                  </m:oMath>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𝑌</m:t>
                    </m:r>
                  </m:oMath>
                </a14:m>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缓冲区：</a:t>
                </a:r>
                <a14:m>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rPr>
                      <m:t>4×4×32×32</m:t>
                    </m:r>
                  </m:oMath>
                </a14:m>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mn-ea"/>
                    <a:cs typeface="Times New Roman" panose="02020603050405020304" pitchFamily="18" charset="0"/>
                  </a:rPr>
                  <a:t>寄存器：</a:t>
                </a:r>
              </a:p>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𝑓𝑝</m:t>
                    </m:r>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32×4</m:t>
                    </m:r>
                    <m:r>
                      <a:rPr kumimoji="0" lang="en-US" altLang="zh-CN" sz="1600" b="0" i="1" u="none" strike="noStrike" kern="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累加器</m:t>
                    </m:r>
                  </m:oMath>
                </a14:m>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（向量寄存器）</a:t>
                </a:r>
              </a:p>
            </p:txBody>
          </p:sp>
        </mc:Choice>
        <mc:Fallback xmlns="">
          <p:sp>
            <p:nvSpPr>
              <p:cNvPr id="739" name="文本框 738">
                <a:extLst>
                  <a:ext uri="{FF2B5EF4-FFF2-40B4-BE49-F238E27FC236}">
                    <a16:creationId xmlns:a16="http://schemas.microsoft.com/office/drawing/2014/main" id="{F456AF51-BDDF-3530-1963-627DB33A9B7E}"/>
                  </a:ext>
                </a:extLst>
              </p:cNvPr>
              <p:cNvSpPr txBox="1">
                <a:spLocks noRot="1" noChangeAspect="1" noMove="1" noResize="1" noEditPoints="1" noAdjustHandles="1" noChangeArrowheads="1" noChangeShapeType="1" noTextEdit="1"/>
              </p:cNvSpPr>
              <p:nvPr/>
            </p:nvSpPr>
            <p:spPr>
              <a:xfrm>
                <a:off x="8813414" y="4379593"/>
                <a:ext cx="3199140" cy="1820307"/>
              </a:xfrm>
              <a:prstGeom prst="rect">
                <a:avLst/>
              </a:prstGeom>
              <a:blipFill>
                <a:blip r:embed="rId35"/>
                <a:stretch>
                  <a:fillRect l="-1143" t="-1003" b="-3010"/>
                </a:stretch>
              </a:blipFill>
            </p:spPr>
            <p:txBody>
              <a:bodyPr/>
              <a:lstStyle/>
              <a:p>
                <a:r>
                  <a:rPr lang="zh-CN" altLang="en-US">
                    <a:noFill/>
                  </a:rPr>
                  <a:t> </a:t>
                </a:r>
              </a:p>
            </p:txBody>
          </p:sp>
        </mc:Fallback>
      </mc:AlternateContent>
      <p:cxnSp>
        <p:nvCxnSpPr>
          <p:cNvPr id="740" name="直接箭头连接符 739">
            <a:extLst>
              <a:ext uri="{FF2B5EF4-FFF2-40B4-BE49-F238E27FC236}">
                <a16:creationId xmlns:a16="http://schemas.microsoft.com/office/drawing/2014/main" id="{A3CC8F8F-96CE-20F5-4A9B-98376608EACA}"/>
              </a:ext>
            </a:extLst>
          </p:cNvPr>
          <p:cNvCxnSpPr>
            <a:cxnSpLocks/>
            <a:stCxn id="918" idx="3"/>
            <a:endCxn id="820" idx="1"/>
          </p:cNvCxnSpPr>
          <p:nvPr/>
        </p:nvCxnSpPr>
        <p:spPr>
          <a:xfrm>
            <a:off x="3526352" y="2375220"/>
            <a:ext cx="736561" cy="1393515"/>
          </a:xfrm>
          <a:prstGeom prst="straightConnector1">
            <a:avLst/>
          </a:prstGeom>
          <a:noFill/>
          <a:ln w="28575" cap="flat" cmpd="sng" algn="ctr">
            <a:solidFill>
              <a:srgbClr val="002664"/>
            </a:solidFill>
            <a:prstDash val="solid"/>
            <a:miter lim="800000"/>
            <a:tailEnd type="triangle"/>
          </a:ln>
          <a:effectLst/>
        </p:spPr>
      </p:cxnSp>
      <p:cxnSp>
        <p:nvCxnSpPr>
          <p:cNvPr id="741" name="直接箭头连接符 740">
            <a:extLst>
              <a:ext uri="{FF2B5EF4-FFF2-40B4-BE49-F238E27FC236}">
                <a16:creationId xmlns:a16="http://schemas.microsoft.com/office/drawing/2014/main" id="{C0C7DB64-2FBE-4475-9F0F-5ABAA54A2210}"/>
              </a:ext>
            </a:extLst>
          </p:cNvPr>
          <p:cNvCxnSpPr>
            <a:cxnSpLocks/>
            <a:stCxn id="848" idx="3"/>
            <a:endCxn id="820" idx="1"/>
          </p:cNvCxnSpPr>
          <p:nvPr/>
        </p:nvCxnSpPr>
        <p:spPr>
          <a:xfrm flipV="1">
            <a:off x="3526352" y="3768735"/>
            <a:ext cx="736561" cy="1417270"/>
          </a:xfrm>
          <a:prstGeom prst="straightConnector1">
            <a:avLst/>
          </a:prstGeom>
          <a:noFill/>
          <a:ln w="28575" cap="flat" cmpd="sng" algn="ctr">
            <a:solidFill>
              <a:srgbClr val="002664"/>
            </a:solidFill>
            <a:prstDash val="solid"/>
            <a:miter lim="800000"/>
            <a:tailEnd type="triangle"/>
          </a:ln>
          <a:effectLst/>
        </p:spPr>
      </p:cxnSp>
      <p:cxnSp>
        <p:nvCxnSpPr>
          <p:cNvPr id="742" name="直接箭头连接符 741">
            <a:extLst>
              <a:ext uri="{FF2B5EF4-FFF2-40B4-BE49-F238E27FC236}">
                <a16:creationId xmlns:a16="http://schemas.microsoft.com/office/drawing/2014/main" id="{B132BBAC-2629-EF9F-1604-439316535E13}"/>
              </a:ext>
            </a:extLst>
          </p:cNvPr>
          <p:cNvCxnSpPr>
            <a:cxnSpLocks/>
            <a:stCxn id="820" idx="3"/>
            <a:endCxn id="746" idx="1"/>
          </p:cNvCxnSpPr>
          <p:nvPr/>
        </p:nvCxnSpPr>
        <p:spPr>
          <a:xfrm flipV="1">
            <a:off x="7857013" y="2372083"/>
            <a:ext cx="787874" cy="1396652"/>
          </a:xfrm>
          <a:prstGeom prst="straightConnector1">
            <a:avLst/>
          </a:prstGeom>
          <a:noFill/>
          <a:ln w="28575" cap="flat" cmpd="sng" algn="ctr">
            <a:solidFill>
              <a:srgbClr val="002664"/>
            </a:solidFill>
            <a:prstDash val="solid"/>
            <a:miter lim="800000"/>
            <a:tailEnd type="triangle"/>
          </a:ln>
          <a:effectLst/>
        </p:spPr>
      </p:cxnSp>
      <p:sp>
        <p:nvSpPr>
          <p:cNvPr id="743" name="文本框 742">
            <a:extLst>
              <a:ext uri="{FF2B5EF4-FFF2-40B4-BE49-F238E27FC236}">
                <a16:creationId xmlns:a16="http://schemas.microsoft.com/office/drawing/2014/main" id="{563C8B60-960D-DDB0-3114-961DAA378A84}"/>
              </a:ext>
            </a:extLst>
          </p:cNvPr>
          <p:cNvSpPr txBox="1"/>
          <p:nvPr/>
        </p:nvSpPr>
        <p:spPr>
          <a:xfrm>
            <a:off x="3692046" y="2275663"/>
            <a:ext cx="732792"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mn-ea"/>
                <a:cs typeface="Times New Roman" panose="02020603050405020304" pitchFamily="18" charset="0"/>
              </a:rPr>
              <a:t>输入数据</a:t>
            </a:r>
          </a:p>
        </p:txBody>
      </p:sp>
      <p:sp>
        <p:nvSpPr>
          <p:cNvPr id="744" name="文本框 743">
            <a:extLst>
              <a:ext uri="{FF2B5EF4-FFF2-40B4-BE49-F238E27FC236}">
                <a16:creationId xmlns:a16="http://schemas.microsoft.com/office/drawing/2014/main" id="{4C460C1C-3918-0F9C-C545-8338AC553272}"/>
              </a:ext>
            </a:extLst>
          </p:cNvPr>
          <p:cNvSpPr txBox="1"/>
          <p:nvPr/>
        </p:nvSpPr>
        <p:spPr>
          <a:xfrm>
            <a:off x="3464854" y="5245062"/>
            <a:ext cx="88866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mn-ea"/>
                <a:cs typeface="Times New Roman" panose="02020603050405020304" pitchFamily="18" charset="0"/>
              </a:rPr>
              <a:t>卷积核</a:t>
            </a:r>
          </a:p>
        </p:txBody>
      </p:sp>
      <p:sp>
        <p:nvSpPr>
          <p:cNvPr id="745" name="文本框 744">
            <a:extLst>
              <a:ext uri="{FF2B5EF4-FFF2-40B4-BE49-F238E27FC236}">
                <a16:creationId xmlns:a16="http://schemas.microsoft.com/office/drawing/2014/main" id="{73216B38-15A5-3094-585C-61161CFA31C9}"/>
              </a:ext>
            </a:extLst>
          </p:cNvPr>
          <p:cNvSpPr txBox="1"/>
          <p:nvPr/>
        </p:nvSpPr>
        <p:spPr>
          <a:xfrm>
            <a:off x="7793853" y="2253028"/>
            <a:ext cx="673397"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prstClr val="black"/>
                </a:solidFill>
                <a:effectLst/>
                <a:uLnTx/>
                <a:uFillTx/>
                <a:latin typeface="+mn-ea"/>
                <a:cs typeface="Times New Roman" panose="02020603050405020304" pitchFamily="18" charset="0"/>
              </a:rPr>
              <a:t>中间结果</a:t>
            </a:r>
          </a:p>
        </p:txBody>
      </p:sp>
      <p:sp>
        <p:nvSpPr>
          <p:cNvPr id="996" name="文本框 995">
            <a:extLst>
              <a:ext uri="{FF2B5EF4-FFF2-40B4-BE49-F238E27FC236}">
                <a16:creationId xmlns:a16="http://schemas.microsoft.com/office/drawing/2014/main" id="{E06B2F5B-C855-150E-F92A-9273F4976B4A}"/>
              </a:ext>
            </a:extLst>
          </p:cNvPr>
          <p:cNvSpPr txBox="1"/>
          <p:nvPr/>
        </p:nvSpPr>
        <p:spPr>
          <a:xfrm>
            <a:off x="4756097" y="6015234"/>
            <a:ext cx="2706916" cy="369332"/>
          </a:xfrm>
          <a:prstGeom prst="rect">
            <a:avLst/>
          </a:prstGeom>
          <a:noFill/>
        </p:spPr>
        <p:txBody>
          <a:bodyPr wrap="square">
            <a:spAutoFit/>
          </a:bodyPr>
          <a:lstStyle/>
          <a:p>
            <a:r>
              <a:rPr lang="zh-CN" altLang="en-US" dirty="0">
                <a:solidFill>
                  <a:schemeClr val="tx1">
                    <a:lumMod val="85000"/>
                    <a:lumOff val="15000"/>
                  </a:schemeClr>
                </a:solidFill>
                <a:latin typeface="+mn-ea"/>
              </a:rPr>
              <a:t>每个位置</a:t>
            </a:r>
            <a:r>
              <a:rPr lang="zh-CN" altLang="en-US" b="1" dirty="0">
                <a:solidFill>
                  <a:schemeClr val="tx1">
                    <a:lumMod val="85000"/>
                    <a:lumOff val="15000"/>
                  </a:schemeClr>
                </a:solidFill>
                <a:highlight>
                  <a:srgbClr val="FFFF00"/>
                </a:highlight>
                <a:latin typeface="+mn-ea"/>
              </a:rPr>
              <a:t>独立 </a:t>
            </a:r>
            <a:r>
              <a:rPr lang="en-US" altLang="zh-CN" b="1" dirty="0">
                <a:solidFill>
                  <a:schemeClr val="tx1">
                    <a:lumMod val="85000"/>
                    <a:lumOff val="15000"/>
                  </a:schemeClr>
                </a:solidFill>
                <a:highlight>
                  <a:srgbClr val="FFFF00"/>
                </a:highlight>
                <a:latin typeface="+mn-ea"/>
              </a:rPr>
              <a:t>4×4</a:t>
            </a:r>
            <a:r>
              <a:rPr lang="zh-CN" altLang="en-US" b="1" dirty="0">
                <a:solidFill>
                  <a:schemeClr val="tx1">
                    <a:lumMod val="85000"/>
                    <a:lumOff val="15000"/>
                  </a:schemeClr>
                </a:solidFill>
                <a:highlight>
                  <a:srgbClr val="FFFF00"/>
                </a:highlight>
                <a:latin typeface="+mn-ea"/>
              </a:rPr>
              <a:t>点乘</a:t>
            </a:r>
            <a:endParaRPr lang="zh-CN" altLang="en-US" b="1" dirty="0">
              <a:highlight>
                <a:srgbClr val="FFFF00"/>
              </a:highlight>
              <a:latin typeface="+mn-ea"/>
            </a:endParaRPr>
          </a:p>
        </p:txBody>
      </p:sp>
      <p:sp>
        <p:nvSpPr>
          <p:cNvPr id="746" name="矩形: 圆角 745">
            <a:extLst>
              <a:ext uri="{FF2B5EF4-FFF2-40B4-BE49-F238E27FC236}">
                <a16:creationId xmlns:a16="http://schemas.microsoft.com/office/drawing/2014/main" id="{21C6819E-4FD2-DA94-3BE2-122C0E257123}"/>
              </a:ext>
            </a:extLst>
          </p:cNvPr>
          <p:cNvSpPr/>
          <p:nvPr/>
        </p:nvSpPr>
        <p:spPr>
          <a:xfrm>
            <a:off x="8644887" y="1049067"/>
            <a:ext cx="3333750" cy="2646032"/>
          </a:xfrm>
          <a:prstGeom prst="roundRect">
            <a:avLst/>
          </a:prstGeom>
          <a:solidFill>
            <a:srgbClr val="F9EEF3">
              <a:alpha val="50196"/>
            </a:srgbClr>
          </a:solidFill>
          <a:ln w="28575" cap="flat" cmpd="sng" algn="ctr">
            <a:solidFill>
              <a:srgbClr val="00266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48" name="文本框 747">
                <a:extLst>
                  <a:ext uri="{FF2B5EF4-FFF2-40B4-BE49-F238E27FC236}">
                    <a16:creationId xmlns:a16="http://schemas.microsoft.com/office/drawing/2014/main" id="{4B02E3B5-FF46-003B-6EAC-2C26C6A7C8FE}"/>
                  </a:ext>
                </a:extLst>
              </p:cNvPr>
              <p:cNvSpPr txBox="1"/>
              <p:nvPr/>
            </p:nvSpPr>
            <p:spPr>
              <a:xfrm>
                <a:off x="8689158" y="1556212"/>
                <a:ext cx="18859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中间结果</a:t>
                </a:r>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𝑌</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(4×4×</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𝑁</m:t>
                      </m:r>
                      <m:r>
                        <a:rPr kumimoji="0" lang="zh-CN" altLang="en-US" sz="1600" b="0" i="1" u="none" strike="noStrike" kern="0" cap="none" spc="0" normalizeH="0" baseline="0" noProof="0" dirty="0" smtClean="0">
                          <a:ln>
                            <a:noFill/>
                          </a:ln>
                          <a:solidFill>
                            <a:prstClr val="black"/>
                          </a:solidFill>
                          <a:effectLst/>
                          <a:uLnTx/>
                          <a:uFillTx/>
                          <a:latin typeface="Cambria Math" panose="02040503050406030204" pitchFamily="18" charset="0"/>
                        </a:rPr>
                        <m:t>层</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748" name="文本框 747">
                <a:extLst>
                  <a:ext uri="{FF2B5EF4-FFF2-40B4-BE49-F238E27FC236}">
                    <a16:creationId xmlns:a16="http://schemas.microsoft.com/office/drawing/2014/main" id="{4B02E3B5-FF46-003B-6EAC-2C26C6A7C8FE}"/>
                  </a:ext>
                </a:extLst>
              </p:cNvPr>
              <p:cNvSpPr txBox="1">
                <a:spLocks noRot="1" noChangeAspect="1" noMove="1" noResize="1" noEditPoints="1" noAdjustHandles="1" noChangeArrowheads="1" noChangeShapeType="1" noTextEdit="1"/>
              </p:cNvSpPr>
              <p:nvPr/>
            </p:nvSpPr>
            <p:spPr>
              <a:xfrm>
                <a:off x="8689158" y="1556212"/>
                <a:ext cx="1885950" cy="584775"/>
              </a:xfrm>
              <a:prstGeom prst="rect">
                <a:avLst/>
              </a:prstGeom>
              <a:blipFill>
                <a:blip r:embed="rId36"/>
                <a:stretch>
                  <a:fillRect t="-3125" b="-6250"/>
                </a:stretch>
              </a:blipFill>
            </p:spPr>
            <p:txBody>
              <a:bodyPr/>
              <a:lstStyle/>
              <a:p>
                <a:r>
                  <a:rPr lang="zh-CN" altLang="en-US">
                    <a:noFill/>
                  </a:rPr>
                  <a:t> </a:t>
                </a:r>
              </a:p>
            </p:txBody>
          </p:sp>
        </mc:Fallback>
      </mc:AlternateContent>
      <p:grpSp>
        <p:nvGrpSpPr>
          <p:cNvPr id="1004" name="组合 1003">
            <a:extLst>
              <a:ext uri="{FF2B5EF4-FFF2-40B4-BE49-F238E27FC236}">
                <a16:creationId xmlns:a16="http://schemas.microsoft.com/office/drawing/2014/main" id="{6361DC80-5CA3-4F2B-8DAA-7F73BB69DCF0}"/>
              </a:ext>
            </a:extLst>
          </p:cNvPr>
          <p:cNvGrpSpPr/>
          <p:nvPr/>
        </p:nvGrpSpPr>
        <p:grpSpPr>
          <a:xfrm>
            <a:off x="8991035" y="2108820"/>
            <a:ext cx="2641454" cy="1069665"/>
            <a:chOff x="8939243" y="2022492"/>
            <a:chExt cx="2641454" cy="1069665"/>
          </a:xfrm>
        </p:grpSpPr>
        <p:grpSp>
          <p:nvGrpSpPr>
            <p:cNvPr id="747" name="组合 746">
              <a:extLst>
                <a:ext uri="{FF2B5EF4-FFF2-40B4-BE49-F238E27FC236}">
                  <a16:creationId xmlns:a16="http://schemas.microsoft.com/office/drawing/2014/main" id="{7667D9A5-3B0C-C72F-FF0B-A42CAFD1330B}"/>
                </a:ext>
              </a:extLst>
            </p:cNvPr>
            <p:cNvGrpSpPr/>
            <p:nvPr/>
          </p:nvGrpSpPr>
          <p:grpSpPr>
            <a:xfrm>
              <a:off x="8939243" y="2022492"/>
              <a:ext cx="1061405" cy="1069665"/>
              <a:chOff x="2316318" y="1172840"/>
              <a:chExt cx="1061405" cy="1069665"/>
            </a:xfrm>
            <a:solidFill>
              <a:srgbClr val="F4D5E2"/>
            </a:solidFill>
          </p:grpSpPr>
          <p:grpSp>
            <p:nvGrpSpPr>
              <p:cNvPr id="769" name="组合 768">
                <a:extLst>
                  <a:ext uri="{FF2B5EF4-FFF2-40B4-BE49-F238E27FC236}">
                    <a16:creationId xmlns:a16="http://schemas.microsoft.com/office/drawing/2014/main" id="{4B4CD0EA-91FD-39EB-3634-CD859EDC9B6D}"/>
                  </a:ext>
                </a:extLst>
              </p:cNvPr>
              <p:cNvGrpSpPr/>
              <p:nvPr/>
            </p:nvGrpSpPr>
            <p:grpSpPr>
              <a:xfrm>
                <a:off x="2446803" y="1172840"/>
                <a:ext cx="930920" cy="930920"/>
                <a:chOff x="575785" y="1217135"/>
                <a:chExt cx="930920" cy="930920"/>
              </a:xfrm>
              <a:grpFill/>
            </p:grpSpPr>
            <p:sp>
              <p:nvSpPr>
                <p:cNvPr id="804" name="矩形 803">
                  <a:extLst>
                    <a:ext uri="{FF2B5EF4-FFF2-40B4-BE49-F238E27FC236}">
                      <a16:creationId xmlns:a16="http://schemas.microsoft.com/office/drawing/2014/main" id="{CA15A96F-9218-3C13-0083-A3758108AF58}"/>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5" name="矩形 804">
                  <a:extLst>
                    <a:ext uri="{FF2B5EF4-FFF2-40B4-BE49-F238E27FC236}">
                      <a16:creationId xmlns:a16="http://schemas.microsoft.com/office/drawing/2014/main" id="{E6693EBF-9791-CAAA-01D1-70CA7610D866}"/>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6" name="矩形 805">
                  <a:extLst>
                    <a:ext uri="{FF2B5EF4-FFF2-40B4-BE49-F238E27FC236}">
                      <a16:creationId xmlns:a16="http://schemas.microsoft.com/office/drawing/2014/main" id="{777120C3-EF23-F981-05CF-BEAD9A1A86EC}"/>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7" name="矩形 806">
                  <a:extLst>
                    <a:ext uri="{FF2B5EF4-FFF2-40B4-BE49-F238E27FC236}">
                      <a16:creationId xmlns:a16="http://schemas.microsoft.com/office/drawing/2014/main" id="{70D95AC2-48B2-4877-7040-524998B3557C}"/>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8" name="矩形 807">
                  <a:extLst>
                    <a:ext uri="{FF2B5EF4-FFF2-40B4-BE49-F238E27FC236}">
                      <a16:creationId xmlns:a16="http://schemas.microsoft.com/office/drawing/2014/main" id="{37DA831A-C639-15C9-2522-176FC6473DF8}"/>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9" name="矩形 808">
                  <a:extLst>
                    <a:ext uri="{FF2B5EF4-FFF2-40B4-BE49-F238E27FC236}">
                      <a16:creationId xmlns:a16="http://schemas.microsoft.com/office/drawing/2014/main" id="{38D4FA5C-B17D-5D45-4757-9ECD8F1B4620}"/>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0" name="矩形 809">
                  <a:extLst>
                    <a:ext uri="{FF2B5EF4-FFF2-40B4-BE49-F238E27FC236}">
                      <a16:creationId xmlns:a16="http://schemas.microsoft.com/office/drawing/2014/main" id="{BE8A6D78-2346-31EF-B34B-AD88FF168C11}"/>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1" name="矩形 810">
                  <a:extLst>
                    <a:ext uri="{FF2B5EF4-FFF2-40B4-BE49-F238E27FC236}">
                      <a16:creationId xmlns:a16="http://schemas.microsoft.com/office/drawing/2014/main" id="{5951A883-A797-9C8B-6FA5-3D542B9F22D1}"/>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2" name="矩形 811">
                  <a:extLst>
                    <a:ext uri="{FF2B5EF4-FFF2-40B4-BE49-F238E27FC236}">
                      <a16:creationId xmlns:a16="http://schemas.microsoft.com/office/drawing/2014/main" id="{9F1554FC-6F5F-554D-9D52-EDA46D2A0572}"/>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3" name="矩形 812">
                  <a:extLst>
                    <a:ext uri="{FF2B5EF4-FFF2-40B4-BE49-F238E27FC236}">
                      <a16:creationId xmlns:a16="http://schemas.microsoft.com/office/drawing/2014/main" id="{5DB9BB78-3338-9060-809B-36D6DC7723D4}"/>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4" name="矩形 813">
                  <a:extLst>
                    <a:ext uri="{FF2B5EF4-FFF2-40B4-BE49-F238E27FC236}">
                      <a16:creationId xmlns:a16="http://schemas.microsoft.com/office/drawing/2014/main" id="{5BD81A0D-26C7-77C8-D08B-D035277F5960}"/>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5" name="矩形 814">
                  <a:extLst>
                    <a:ext uri="{FF2B5EF4-FFF2-40B4-BE49-F238E27FC236}">
                      <a16:creationId xmlns:a16="http://schemas.microsoft.com/office/drawing/2014/main" id="{1699CA49-79AA-1C94-B276-2A5301F82090}"/>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6" name="矩形 815">
                  <a:extLst>
                    <a:ext uri="{FF2B5EF4-FFF2-40B4-BE49-F238E27FC236}">
                      <a16:creationId xmlns:a16="http://schemas.microsoft.com/office/drawing/2014/main" id="{051E9C36-696E-5A7D-31D3-DC9D92BC3888}"/>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7" name="矩形 816">
                  <a:extLst>
                    <a:ext uri="{FF2B5EF4-FFF2-40B4-BE49-F238E27FC236}">
                      <a16:creationId xmlns:a16="http://schemas.microsoft.com/office/drawing/2014/main" id="{C8045F3A-5007-8BDB-9FF3-063361B02590}"/>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8" name="矩形 817">
                  <a:extLst>
                    <a:ext uri="{FF2B5EF4-FFF2-40B4-BE49-F238E27FC236}">
                      <a16:creationId xmlns:a16="http://schemas.microsoft.com/office/drawing/2014/main" id="{91F81E0C-A090-9840-3693-77AA95DCF5A7}"/>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19" name="矩形 818">
                  <a:extLst>
                    <a:ext uri="{FF2B5EF4-FFF2-40B4-BE49-F238E27FC236}">
                      <a16:creationId xmlns:a16="http://schemas.microsoft.com/office/drawing/2014/main" id="{AB9CAD11-513F-C677-AF54-60BCCE1ECAB0}"/>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770" name="组合 769">
                <a:extLst>
                  <a:ext uri="{FF2B5EF4-FFF2-40B4-BE49-F238E27FC236}">
                    <a16:creationId xmlns:a16="http://schemas.microsoft.com/office/drawing/2014/main" id="{A635FC89-0F74-2559-8CEC-4500B67A321D}"/>
                  </a:ext>
                </a:extLst>
              </p:cNvPr>
              <p:cNvGrpSpPr/>
              <p:nvPr/>
            </p:nvGrpSpPr>
            <p:grpSpPr>
              <a:xfrm>
                <a:off x="2381083" y="1236650"/>
                <a:ext cx="930920" cy="930920"/>
                <a:chOff x="575785" y="1217135"/>
                <a:chExt cx="930920" cy="930920"/>
              </a:xfrm>
              <a:grpFill/>
            </p:grpSpPr>
            <p:sp>
              <p:nvSpPr>
                <p:cNvPr id="788" name="矩形 787">
                  <a:extLst>
                    <a:ext uri="{FF2B5EF4-FFF2-40B4-BE49-F238E27FC236}">
                      <a16:creationId xmlns:a16="http://schemas.microsoft.com/office/drawing/2014/main" id="{D750E77C-A7DE-19D6-3664-1EFC853C2B55}"/>
                    </a:ext>
                  </a:extLst>
                </p:cNvPr>
                <p:cNvSpPr/>
                <p:nvPr/>
              </p:nvSpPr>
              <p:spPr>
                <a:xfrm>
                  <a:off x="57578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9" name="矩形 788">
                  <a:extLst>
                    <a:ext uri="{FF2B5EF4-FFF2-40B4-BE49-F238E27FC236}">
                      <a16:creationId xmlns:a16="http://schemas.microsoft.com/office/drawing/2014/main" id="{693BE374-EC03-55F8-2C66-548577B671F0}"/>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0" name="矩形 789">
                  <a:extLst>
                    <a:ext uri="{FF2B5EF4-FFF2-40B4-BE49-F238E27FC236}">
                      <a16:creationId xmlns:a16="http://schemas.microsoft.com/office/drawing/2014/main" id="{48D28521-AB29-C41E-C2EE-556D6E96E79F}"/>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1" name="矩形 790">
                  <a:extLst>
                    <a:ext uri="{FF2B5EF4-FFF2-40B4-BE49-F238E27FC236}">
                      <a16:creationId xmlns:a16="http://schemas.microsoft.com/office/drawing/2014/main" id="{171DEF89-DD8F-6565-A6E3-D8BFF0DE3B81}"/>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2" name="矩形 791">
                  <a:extLst>
                    <a:ext uri="{FF2B5EF4-FFF2-40B4-BE49-F238E27FC236}">
                      <a16:creationId xmlns:a16="http://schemas.microsoft.com/office/drawing/2014/main" id="{C149428D-2FBF-16E9-8CC4-D36A52FB659E}"/>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3" name="矩形 792">
                  <a:extLst>
                    <a:ext uri="{FF2B5EF4-FFF2-40B4-BE49-F238E27FC236}">
                      <a16:creationId xmlns:a16="http://schemas.microsoft.com/office/drawing/2014/main" id="{408E86FE-9B43-A989-6746-29D3EA21497D}"/>
                    </a:ext>
                  </a:extLst>
                </p:cNvPr>
                <p:cNvSpPr/>
                <p:nvPr/>
              </p:nvSpPr>
              <p:spPr>
                <a:xfrm>
                  <a:off x="80851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4" name="矩形 793">
                  <a:extLst>
                    <a:ext uri="{FF2B5EF4-FFF2-40B4-BE49-F238E27FC236}">
                      <a16:creationId xmlns:a16="http://schemas.microsoft.com/office/drawing/2014/main" id="{1FB6DEE6-558C-640B-6BCF-C50095DAE866}"/>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5" name="矩形 794">
                  <a:extLst>
                    <a:ext uri="{FF2B5EF4-FFF2-40B4-BE49-F238E27FC236}">
                      <a16:creationId xmlns:a16="http://schemas.microsoft.com/office/drawing/2014/main" id="{D542AC01-7443-BD08-E5B3-79DD960FE00D}"/>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6" name="矩形 795">
                  <a:extLst>
                    <a:ext uri="{FF2B5EF4-FFF2-40B4-BE49-F238E27FC236}">
                      <a16:creationId xmlns:a16="http://schemas.microsoft.com/office/drawing/2014/main" id="{F4ED4528-08C6-910B-F9E8-91247D45DC23}"/>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7" name="矩形 796">
                  <a:extLst>
                    <a:ext uri="{FF2B5EF4-FFF2-40B4-BE49-F238E27FC236}">
                      <a16:creationId xmlns:a16="http://schemas.microsoft.com/office/drawing/2014/main" id="{DCE3B1BF-5AE6-73C6-C7D5-C53FC817EE76}"/>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8" name="矩形 797">
                  <a:extLst>
                    <a:ext uri="{FF2B5EF4-FFF2-40B4-BE49-F238E27FC236}">
                      <a16:creationId xmlns:a16="http://schemas.microsoft.com/office/drawing/2014/main" id="{C3D05E9B-1E07-EB93-9AA3-217F79E9C031}"/>
                    </a:ext>
                  </a:extLst>
                </p:cNvPr>
                <p:cNvSpPr/>
                <p:nvPr/>
              </p:nvSpPr>
              <p:spPr>
                <a:xfrm>
                  <a:off x="104124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99" name="矩形 798">
                  <a:extLst>
                    <a:ext uri="{FF2B5EF4-FFF2-40B4-BE49-F238E27FC236}">
                      <a16:creationId xmlns:a16="http://schemas.microsoft.com/office/drawing/2014/main" id="{258E33D5-F2C8-B4E3-3AF5-B609B4F62788}"/>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0" name="矩形 799">
                  <a:extLst>
                    <a:ext uri="{FF2B5EF4-FFF2-40B4-BE49-F238E27FC236}">
                      <a16:creationId xmlns:a16="http://schemas.microsoft.com/office/drawing/2014/main" id="{65CB03A1-C0D3-4A37-EE2E-BA339BDAECC3}"/>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1" name="矩形 800">
                  <a:extLst>
                    <a:ext uri="{FF2B5EF4-FFF2-40B4-BE49-F238E27FC236}">
                      <a16:creationId xmlns:a16="http://schemas.microsoft.com/office/drawing/2014/main" id="{50126595-8CD0-9577-A5C1-D13B2905FBA8}"/>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2" name="矩形 801">
                  <a:extLst>
                    <a:ext uri="{FF2B5EF4-FFF2-40B4-BE49-F238E27FC236}">
                      <a16:creationId xmlns:a16="http://schemas.microsoft.com/office/drawing/2014/main" id="{6338547C-95EF-1F6C-2B51-AC0CC89D0B72}"/>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803" name="矩形 802">
                  <a:extLst>
                    <a:ext uri="{FF2B5EF4-FFF2-40B4-BE49-F238E27FC236}">
                      <a16:creationId xmlns:a16="http://schemas.microsoft.com/office/drawing/2014/main" id="{AC634613-BD45-858B-1E61-3EC74C2F47D5}"/>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771" name="组合 770">
                <a:extLst>
                  <a:ext uri="{FF2B5EF4-FFF2-40B4-BE49-F238E27FC236}">
                    <a16:creationId xmlns:a16="http://schemas.microsoft.com/office/drawing/2014/main" id="{B1281FE1-65B0-BFF5-4554-112CAB634D25}"/>
                  </a:ext>
                </a:extLst>
              </p:cNvPr>
              <p:cNvGrpSpPr/>
              <p:nvPr/>
            </p:nvGrpSpPr>
            <p:grpSpPr>
              <a:xfrm>
                <a:off x="2316318" y="1311585"/>
                <a:ext cx="930920" cy="930920"/>
                <a:chOff x="575785" y="1217135"/>
                <a:chExt cx="930920" cy="930920"/>
              </a:xfrm>
              <a:grpFill/>
            </p:grpSpPr>
            <p:sp>
              <p:nvSpPr>
                <p:cNvPr id="772" name="矩形 771">
                  <a:extLst>
                    <a:ext uri="{FF2B5EF4-FFF2-40B4-BE49-F238E27FC236}">
                      <a16:creationId xmlns:a16="http://schemas.microsoft.com/office/drawing/2014/main" id="{35E2E4F2-5C25-5DEB-6F4E-BA9AFFBCD8B6}"/>
                    </a:ext>
                  </a:extLst>
                </p:cNvPr>
                <p:cNvSpPr/>
                <p:nvPr/>
              </p:nvSpPr>
              <p:spPr>
                <a:xfrm>
                  <a:off x="575785" y="1217135"/>
                  <a:ext cx="232730" cy="232730"/>
                </a:xfrm>
                <a:prstGeom prst="rect">
                  <a:avLst/>
                </a:prstGeom>
                <a:solidFill>
                  <a:srgbClr val="E395B6"/>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3" name="矩形 772">
                  <a:extLst>
                    <a:ext uri="{FF2B5EF4-FFF2-40B4-BE49-F238E27FC236}">
                      <a16:creationId xmlns:a16="http://schemas.microsoft.com/office/drawing/2014/main" id="{E96A398B-4F8A-8485-E921-76BD607A188D}"/>
                    </a:ext>
                  </a:extLst>
                </p:cNvPr>
                <p:cNvSpPr/>
                <p:nvPr/>
              </p:nvSpPr>
              <p:spPr>
                <a:xfrm>
                  <a:off x="80851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4" name="矩形 773">
                  <a:extLst>
                    <a:ext uri="{FF2B5EF4-FFF2-40B4-BE49-F238E27FC236}">
                      <a16:creationId xmlns:a16="http://schemas.microsoft.com/office/drawing/2014/main" id="{AA3CABDE-E7D9-875A-1486-50F5B78E6403}"/>
                    </a:ext>
                  </a:extLst>
                </p:cNvPr>
                <p:cNvSpPr/>
                <p:nvPr/>
              </p:nvSpPr>
              <p:spPr>
                <a:xfrm>
                  <a:off x="104124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5" name="矩形 774">
                  <a:extLst>
                    <a:ext uri="{FF2B5EF4-FFF2-40B4-BE49-F238E27FC236}">
                      <a16:creationId xmlns:a16="http://schemas.microsoft.com/office/drawing/2014/main" id="{4D3A9420-F671-3AAB-31AF-E40C55FF3094}"/>
                    </a:ext>
                  </a:extLst>
                </p:cNvPr>
                <p:cNvSpPr/>
                <p:nvPr/>
              </p:nvSpPr>
              <p:spPr>
                <a:xfrm>
                  <a:off x="1273975" y="121713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6" name="矩形 775">
                  <a:extLst>
                    <a:ext uri="{FF2B5EF4-FFF2-40B4-BE49-F238E27FC236}">
                      <a16:creationId xmlns:a16="http://schemas.microsoft.com/office/drawing/2014/main" id="{7E325437-75BA-DB98-2441-7DE940FEB7DD}"/>
                    </a:ext>
                  </a:extLst>
                </p:cNvPr>
                <p:cNvSpPr/>
                <p:nvPr/>
              </p:nvSpPr>
              <p:spPr>
                <a:xfrm>
                  <a:off x="57578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7" name="矩形 776">
                  <a:extLst>
                    <a:ext uri="{FF2B5EF4-FFF2-40B4-BE49-F238E27FC236}">
                      <a16:creationId xmlns:a16="http://schemas.microsoft.com/office/drawing/2014/main" id="{B4FF2670-C883-4225-841E-19D77D311D15}"/>
                    </a:ext>
                  </a:extLst>
                </p:cNvPr>
                <p:cNvSpPr/>
                <p:nvPr/>
              </p:nvSpPr>
              <p:spPr>
                <a:xfrm>
                  <a:off x="808515" y="1449865"/>
                  <a:ext cx="232730" cy="232730"/>
                </a:xfrm>
                <a:prstGeom prst="rect">
                  <a:avLst/>
                </a:prstGeom>
                <a:solidFill>
                  <a:srgbClr val="E395B6"/>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8" name="矩形 777">
                  <a:extLst>
                    <a:ext uri="{FF2B5EF4-FFF2-40B4-BE49-F238E27FC236}">
                      <a16:creationId xmlns:a16="http://schemas.microsoft.com/office/drawing/2014/main" id="{2D0BD24C-0302-5182-3562-28A6E069C876}"/>
                    </a:ext>
                  </a:extLst>
                </p:cNvPr>
                <p:cNvSpPr/>
                <p:nvPr/>
              </p:nvSpPr>
              <p:spPr>
                <a:xfrm>
                  <a:off x="104124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79" name="矩形 778">
                  <a:extLst>
                    <a:ext uri="{FF2B5EF4-FFF2-40B4-BE49-F238E27FC236}">
                      <a16:creationId xmlns:a16="http://schemas.microsoft.com/office/drawing/2014/main" id="{8930FA37-B6B0-D6DC-B76E-46C40FCBE56A}"/>
                    </a:ext>
                  </a:extLst>
                </p:cNvPr>
                <p:cNvSpPr/>
                <p:nvPr/>
              </p:nvSpPr>
              <p:spPr>
                <a:xfrm>
                  <a:off x="1273975" y="144986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0" name="矩形 779">
                  <a:extLst>
                    <a:ext uri="{FF2B5EF4-FFF2-40B4-BE49-F238E27FC236}">
                      <a16:creationId xmlns:a16="http://schemas.microsoft.com/office/drawing/2014/main" id="{0F09B487-F310-36BB-EE7F-8B2B75050B2B}"/>
                    </a:ext>
                  </a:extLst>
                </p:cNvPr>
                <p:cNvSpPr/>
                <p:nvPr/>
              </p:nvSpPr>
              <p:spPr>
                <a:xfrm>
                  <a:off x="57578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1" name="矩形 780">
                  <a:extLst>
                    <a:ext uri="{FF2B5EF4-FFF2-40B4-BE49-F238E27FC236}">
                      <a16:creationId xmlns:a16="http://schemas.microsoft.com/office/drawing/2014/main" id="{E0E211FE-7CCC-FF61-BDDA-A8E6C243B639}"/>
                    </a:ext>
                  </a:extLst>
                </p:cNvPr>
                <p:cNvSpPr/>
                <p:nvPr/>
              </p:nvSpPr>
              <p:spPr>
                <a:xfrm>
                  <a:off x="80851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2" name="矩形 781">
                  <a:extLst>
                    <a:ext uri="{FF2B5EF4-FFF2-40B4-BE49-F238E27FC236}">
                      <a16:creationId xmlns:a16="http://schemas.microsoft.com/office/drawing/2014/main" id="{18F90176-2447-9EAD-E2B9-F314B1B86C47}"/>
                    </a:ext>
                  </a:extLst>
                </p:cNvPr>
                <p:cNvSpPr/>
                <p:nvPr/>
              </p:nvSpPr>
              <p:spPr>
                <a:xfrm>
                  <a:off x="1041245" y="1682595"/>
                  <a:ext cx="232730" cy="232730"/>
                </a:xfrm>
                <a:prstGeom prst="rect">
                  <a:avLst/>
                </a:prstGeom>
                <a:solidFill>
                  <a:srgbClr val="E395B6"/>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3" name="矩形 782">
                  <a:extLst>
                    <a:ext uri="{FF2B5EF4-FFF2-40B4-BE49-F238E27FC236}">
                      <a16:creationId xmlns:a16="http://schemas.microsoft.com/office/drawing/2014/main" id="{1FA60642-C495-DF2A-CA80-D4FE9795DE32}"/>
                    </a:ext>
                  </a:extLst>
                </p:cNvPr>
                <p:cNvSpPr/>
                <p:nvPr/>
              </p:nvSpPr>
              <p:spPr>
                <a:xfrm>
                  <a:off x="1273975" y="168259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4" name="矩形 783">
                  <a:extLst>
                    <a:ext uri="{FF2B5EF4-FFF2-40B4-BE49-F238E27FC236}">
                      <a16:creationId xmlns:a16="http://schemas.microsoft.com/office/drawing/2014/main" id="{0AE9DD90-4C64-CE64-78AC-E708E8BE9AF4}"/>
                    </a:ext>
                  </a:extLst>
                </p:cNvPr>
                <p:cNvSpPr/>
                <p:nvPr/>
              </p:nvSpPr>
              <p:spPr>
                <a:xfrm>
                  <a:off x="57578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5" name="矩形 784">
                  <a:extLst>
                    <a:ext uri="{FF2B5EF4-FFF2-40B4-BE49-F238E27FC236}">
                      <a16:creationId xmlns:a16="http://schemas.microsoft.com/office/drawing/2014/main" id="{CD0EBA97-13E5-CC1A-0A7C-D9717CBE8B97}"/>
                    </a:ext>
                  </a:extLst>
                </p:cNvPr>
                <p:cNvSpPr/>
                <p:nvPr/>
              </p:nvSpPr>
              <p:spPr>
                <a:xfrm>
                  <a:off x="80851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6" name="矩形 785">
                  <a:extLst>
                    <a:ext uri="{FF2B5EF4-FFF2-40B4-BE49-F238E27FC236}">
                      <a16:creationId xmlns:a16="http://schemas.microsoft.com/office/drawing/2014/main" id="{217D7DE7-7C62-98A7-742A-EFA3C31F17B9}"/>
                    </a:ext>
                  </a:extLst>
                </p:cNvPr>
                <p:cNvSpPr/>
                <p:nvPr/>
              </p:nvSpPr>
              <p:spPr>
                <a:xfrm>
                  <a:off x="104124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87" name="矩形 786">
                  <a:extLst>
                    <a:ext uri="{FF2B5EF4-FFF2-40B4-BE49-F238E27FC236}">
                      <a16:creationId xmlns:a16="http://schemas.microsoft.com/office/drawing/2014/main" id="{DB938185-67CF-FD88-2368-B1C71292E475}"/>
                    </a:ext>
                  </a:extLst>
                </p:cNvPr>
                <p:cNvSpPr/>
                <p:nvPr/>
              </p:nvSpPr>
              <p:spPr>
                <a:xfrm>
                  <a:off x="1273975" y="1915325"/>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749" name="文本框 748">
                  <a:extLst>
                    <a:ext uri="{FF2B5EF4-FFF2-40B4-BE49-F238E27FC236}">
                      <a16:creationId xmlns:a16="http://schemas.microsoft.com/office/drawing/2014/main" id="{A2A4B9E9-3788-F2CB-BB89-F35A4B90D72E}"/>
                    </a:ext>
                  </a:extLst>
                </p:cNvPr>
                <p:cNvSpPr txBox="1"/>
                <p:nvPr/>
              </p:nvSpPr>
              <p:spPr>
                <a:xfrm>
                  <a:off x="9865130" y="2219682"/>
                  <a:ext cx="1134108" cy="2803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𝑂𝑢𝑡</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𝐴</m:t>
                            </m:r>
                          </m:e>
                          <m: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𝑇</m:t>
                            </m:r>
                          </m:sup>
                        </m:sSup>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𝑌𝐴</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749" name="文本框 748">
                  <a:extLst>
                    <a:ext uri="{FF2B5EF4-FFF2-40B4-BE49-F238E27FC236}">
                      <a16:creationId xmlns:a16="http://schemas.microsoft.com/office/drawing/2014/main" id="{A2A4B9E9-3788-F2CB-BB89-F35A4B90D72E}"/>
                    </a:ext>
                  </a:extLst>
                </p:cNvPr>
                <p:cNvSpPr txBox="1">
                  <a:spLocks noRot="1" noChangeAspect="1" noMove="1" noResize="1" noEditPoints="1" noAdjustHandles="1" noChangeArrowheads="1" noChangeShapeType="1" noTextEdit="1"/>
                </p:cNvSpPr>
                <p:nvPr/>
              </p:nvSpPr>
              <p:spPr>
                <a:xfrm>
                  <a:off x="9865130" y="2219682"/>
                  <a:ext cx="1134108" cy="280333"/>
                </a:xfrm>
                <a:prstGeom prst="rect">
                  <a:avLst/>
                </a:prstGeom>
                <a:blipFill>
                  <a:blip r:embed="rId38"/>
                  <a:stretch>
                    <a:fillRect/>
                  </a:stretch>
                </a:blipFill>
              </p:spPr>
              <p:txBody>
                <a:bodyPr/>
                <a:lstStyle/>
                <a:p>
                  <a:r>
                    <a:rPr lang="zh-CN" altLang="en-US">
                      <a:noFill/>
                    </a:rPr>
                    <a:t> </a:t>
                  </a:r>
                </a:p>
              </p:txBody>
            </p:sp>
          </mc:Fallback>
        </mc:AlternateContent>
        <p:cxnSp>
          <p:nvCxnSpPr>
            <p:cNvPr id="750" name="直接箭头连接符 749">
              <a:extLst>
                <a:ext uri="{FF2B5EF4-FFF2-40B4-BE49-F238E27FC236}">
                  <a16:creationId xmlns:a16="http://schemas.microsoft.com/office/drawing/2014/main" id="{E78CA5EB-F307-EEFF-4B88-7D53241575C0}"/>
                </a:ext>
              </a:extLst>
            </p:cNvPr>
            <p:cNvCxnSpPr/>
            <p:nvPr/>
          </p:nvCxnSpPr>
          <p:spPr>
            <a:xfrm>
              <a:off x="10122808" y="2516725"/>
              <a:ext cx="618751" cy="0"/>
            </a:xfrm>
            <a:prstGeom prst="straightConnector1">
              <a:avLst/>
            </a:prstGeom>
            <a:noFill/>
            <a:ln w="19050" cap="flat" cmpd="sng" algn="ctr">
              <a:solidFill>
                <a:sysClr val="windowText" lastClr="000000"/>
              </a:solidFill>
              <a:prstDash val="solid"/>
              <a:miter lim="800000"/>
              <a:tailEnd type="triangle"/>
            </a:ln>
            <a:effectLst/>
          </p:spPr>
        </p:cxnSp>
        <p:grpSp>
          <p:nvGrpSpPr>
            <p:cNvPr id="751" name="组合 750">
              <a:extLst>
                <a:ext uri="{FF2B5EF4-FFF2-40B4-BE49-F238E27FC236}">
                  <a16:creationId xmlns:a16="http://schemas.microsoft.com/office/drawing/2014/main" id="{E1CF2786-E1F0-7DED-F52B-5C4C58F55661}"/>
                </a:ext>
              </a:extLst>
            </p:cNvPr>
            <p:cNvGrpSpPr/>
            <p:nvPr/>
          </p:nvGrpSpPr>
          <p:grpSpPr>
            <a:xfrm>
              <a:off x="10999238" y="2204478"/>
              <a:ext cx="581459" cy="623371"/>
              <a:chOff x="10879026" y="1341818"/>
              <a:chExt cx="581459" cy="623371"/>
            </a:xfrm>
            <a:solidFill>
              <a:srgbClr val="ECB6CD"/>
            </a:solidFill>
          </p:grpSpPr>
          <p:grpSp>
            <p:nvGrpSpPr>
              <p:cNvPr id="754" name="组合 753">
                <a:extLst>
                  <a:ext uri="{FF2B5EF4-FFF2-40B4-BE49-F238E27FC236}">
                    <a16:creationId xmlns:a16="http://schemas.microsoft.com/office/drawing/2014/main" id="{D6DC4D9E-841F-2E7A-57A5-7BD0B4C057DE}"/>
                  </a:ext>
                </a:extLst>
              </p:cNvPr>
              <p:cNvGrpSpPr/>
              <p:nvPr/>
            </p:nvGrpSpPr>
            <p:grpSpPr>
              <a:xfrm>
                <a:off x="10995025" y="1341818"/>
                <a:ext cx="465460" cy="465460"/>
                <a:chOff x="10677747" y="1662777"/>
                <a:chExt cx="465460" cy="465460"/>
              </a:xfrm>
              <a:grpFill/>
            </p:grpSpPr>
            <p:sp>
              <p:nvSpPr>
                <p:cNvPr id="765" name="矩形 764">
                  <a:extLst>
                    <a:ext uri="{FF2B5EF4-FFF2-40B4-BE49-F238E27FC236}">
                      <a16:creationId xmlns:a16="http://schemas.microsoft.com/office/drawing/2014/main" id="{AD9D766F-E08F-D54F-B56B-B76F91A343A1}"/>
                    </a:ext>
                  </a:extLst>
                </p:cNvPr>
                <p:cNvSpPr/>
                <p:nvPr/>
              </p:nvSpPr>
              <p:spPr>
                <a:xfrm>
                  <a:off x="1067774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6" name="矩形 765">
                  <a:extLst>
                    <a:ext uri="{FF2B5EF4-FFF2-40B4-BE49-F238E27FC236}">
                      <a16:creationId xmlns:a16="http://schemas.microsoft.com/office/drawing/2014/main" id="{D2B3961B-0A8D-6CCC-0D5D-0213589F7FF8}"/>
                    </a:ext>
                  </a:extLst>
                </p:cNvPr>
                <p:cNvSpPr/>
                <p:nvPr/>
              </p:nvSpPr>
              <p:spPr>
                <a:xfrm>
                  <a:off x="1091047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7" name="矩形 766">
                  <a:extLst>
                    <a:ext uri="{FF2B5EF4-FFF2-40B4-BE49-F238E27FC236}">
                      <a16:creationId xmlns:a16="http://schemas.microsoft.com/office/drawing/2014/main" id="{A1ED891D-D1BB-7E35-F633-E5FCB22382F4}"/>
                    </a:ext>
                  </a:extLst>
                </p:cNvPr>
                <p:cNvSpPr/>
                <p:nvPr/>
              </p:nvSpPr>
              <p:spPr>
                <a:xfrm>
                  <a:off x="1067774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8" name="矩形 767">
                  <a:extLst>
                    <a:ext uri="{FF2B5EF4-FFF2-40B4-BE49-F238E27FC236}">
                      <a16:creationId xmlns:a16="http://schemas.microsoft.com/office/drawing/2014/main" id="{039EC92B-9DD9-4D99-5EFB-333CCCEB20E3}"/>
                    </a:ext>
                  </a:extLst>
                </p:cNvPr>
                <p:cNvSpPr/>
                <p:nvPr/>
              </p:nvSpPr>
              <p:spPr>
                <a:xfrm>
                  <a:off x="1091047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755" name="组合 754">
                <a:extLst>
                  <a:ext uri="{FF2B5EF4-FFF2-40B4-BE49-F238E27FC236}">
                    <a16:creationId xmlns:a16="http://schemas.microsoft.com/office/drawing/2014/main" id="{14EF768D-471A-EEE8-6F25-ED3E1D641039}"/>
                  </a:ext>
                </a:extLst>
              </p:cNvPr>
              <p:cNvGrpSpPr/>
              <p:nvPr/>
            </p:nvGrpSpPr>
            <p:grpSpPr>
              <a:xfrm>
                <a:off x="10942954" y="1416069"/>
                <a:ext cx="465460" cy="465460"/>
                <a:chOff x="10677747" y="1662777"/>
                <a:chExt cx="465460" cy="465460"/>
              </a:xfrm>
              <a:grpFill/>
            </p:grpSpPr>
            <p:sp>
              <p:nvSpPr>
                <p:cNvPr id="761" name="矩形 760">
                  <a:extLst>
                    <a:ext uri="{FF2B5EF4-FFF2-40B4-BE49-F238E27FC236}">
                      <a16:creationId xmlns:a16="http://schemas.microsoft.com/office/drawing/2014/main" id="{54D4631C-21D6-33E5-61FD-ECCD1FB60413}"/>
                    </a:ext>
                  </a:extLst>
                </p:cNvPr>
                <p:cNvSpPr/>
                <p:nvPr/>
              </p:nvSpPr>
              <p:spPr>
                <a:xfrm>
                  <a:off x="1067774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2" name="矩形 761">
                  <a:extLst>
                    <a:ext uri="{FF2B5EF4-FFF2-40B4-BE49-F238E27FC236}">
                      <a16:creationId xmlns:a16="http://schemas.microsoft.com/office/drawing/2014/main" id="{532F4404-593E-47B8-F00B-303D69810F96}"/>
                    </a:ext>
                  </a:extLst>
                </p:cNvPr>
                <p:cNvSpPr/>
                <p:nvPr/>
              </p:nvSpPr>
              <p:spPr>
                <a:xfrm>
                  <a:off x="1091047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3" name="矩形 762">
                  <a:extLst>
                    <a:ext uri="{FF2B5EF4-FFF2-40B4-BE49-F238E27FC236}">
                      <a16:creationId xmlns:a16="http://schemas.microsoft.com/office/drawing/2014/main" id="{43D2391F-A8E3-91E8-B851-8D15AE747C6E}"/>
                    </a:ext>
                  </a:extLst>
                </p:cNvPr>
                <p:cNvSpPr/>
                <p:nvPr/>
              </p:nvSpPr>
              <p:spPr>
                <a:xfrm>
                  <a:off x="1067774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4" name="矩形 763">
                  <a:extLst>
                    <a:ext uri="{FF2B5EF4-FFF2-40B4-BE49-F238E27FC236}">
                      <a16:creationId xmlns:a16="http://schemas.microsoft.com/office/drawing/2014/main" id="{352BE5D4-A184-E9E0-D096-68F70F798D3C}"/>
                    </a:ext>
                  </a:extLst>
                </p:cNvPr>
                <p:cNvSpPr/>
                <p:nvPr/>
              </p:nvSpPr>
              <p:spPr>
                <a:xfrm>
                  <a:off x="1091047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nvGrpSpPr>
              <p:cNvPr id="756" name="组合 755">
                <a:extLst>
                  <a:ext uri="{FF2B5EF4-FFF2-40B4-BE49-F238E27FC236}">
                    <a16:creationId xmlns:a16="http://schemas.microsoft.com/office/drawing/2014/main" id="{AC13DC4B-939C-A395-4502-E79144C3324F}"/>
                  </a:ext>
                </a:extLst>
              </p:cNvPr>
              <p:cNvGrpSpPr/>
              <p:nvPr/>
            </p:nvGrpSpPr>
            <p:grpSpPr>
              <a:xfrm>
                <a:off x="10879026" y="1499729"/>
                <a:ext cx="465460" cy="465460"/>
                <a:chOff x="10677747" y="1662777"/>
                <a:chExt cx="465460" cy="465460"/>
              </a:xfrm>
              <a:grpFill/>
            </p:grpSpPr>
            <p:sp>
              <p:nvSpPr>
                <p:cNvPr id="757" name="矩形 756">
                  <a:extLst>
                    <a:ext uri="{FF2B5EF4-FFF2-40B4-BE49-F238E27FC236}">
                      <a16:creationId xmlns:a16="http://schemas.microsoft.com/office/drawing/2014/main" id="{953F3D3E-15CC-39DB-B489-31B3C3EC8AFD}"/>
                    </a:ext>
                  </a:extLst>
                </p:cNvPr>
                <p:cNvSpPr/>
                <p:nvPr/>
              </p:nvSpPr>
              <p:spPr>
                <a:xfrm>
                  <a:off x="1067774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58" name="矩形 757">
                  <a:extLst>
                    <a:ext uri="{FF2B5EF4-FFF2-40B4-BE49-F238E27FC236}">
                      <a16:creationId xmlns:a16="http://schemas.microsoft.com/office/drawing/2014/main" id="{56C1ED8D-1492-B7B3-5280-42ADEDD92863}"/>
                    </a:ext>
                  </a:extLst>
                </p:cNvPr>
                <p:cNvSpPr/>
                <p:nvPr/>
              </p:nvSpPr>
              <p:spPr>
                <a:xfrm>
                  <a:off x="10910477" y="166277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59" name="矩形 758">
                  <a:extLst>
                    <a:ext uri="{FF2B5EF4-FFF2-40B4-BE49-F238E27FC236}">
                      <a16:creationId xmlns:a16="http://schemas.microsoft.com/office/drawing/2014/main" id="{CB7F2A2D-4863-A3F0-1CB2-169DB371720E}"/>
                    </a:ext>
                  </a:extLst>
                </p:cNvPr>
                <p:cNvSpPr/>
                <p:nvPr/>
              </p:nvSpPr>
              <p:spPr>
                <a:xfrm>
                  <a:off x="1067774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sp>
              <p:nvSpPr>
                <p:cNvPr id="760" name="矩形 759">
                  <a:extLst>
                    <a:ext uri="{FF2B5EF4-FFF2-40B4-BE49-F238E27FC236}">
                      <a16:creationId xmlns:a16="http://schemas.microsoft.com/office/drawing/2014/main" id="{2BDC6DD3-A02D-AD13-1777-C04662284A46}"/>
                    </a:ext>
                  </a:extLst>
                </p:cNvPr>
                <p:cNvSpPr/>
                <p:nvPr/>
              </p:nvSpPr>
              <p:spPr>
                <a:xfrm>
                  <a:off x="10910477" y="1895507"/>
                  <a:ext cx="232730" cy="232730"/>
                </a:xfrm>
                <a:prstGeom prst="rect">
                  <a:avLst/>
                </a:prstGeom>
                <a:grp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Times New Roman" panose="02020603050405020304" pitchFamily="18" charset="0"/>
                  </a:endParaRPr>
                </a:p>
              </p:txBody>
            </p:sp>
          </p:grpSp>
        </p:grpSp>
      </p:grpSp>
      <mc:AlternateContent xmlns:mc="http://schemas.openxmlformats.org/markup-compatibility/2006" xmlns:a14="http://schemas.microsoft.com/office/drawing/2010/main">
        <mc:Choice Requires="a14">
          <p:sp>
            <p:nvSpPr>
              <p:cNvPr id="752" name="文本框 751">
                <a:extLst>
                  <a:ext uri="{FF2B5EF4-FFF2-40B4-BE49-F238E27FC236}">
                    <a16:creationId xmlns:a16="http://schemas.microsoft.com/office/drawing/2014/main" id="{6FA92DDC-6488-99DE-904D-45392568C220}"/>
                  </a:ext>
                </a:extLst>
              </p:cNvPr>
              <p:cNvSpPr txBox="1"/>
              <p:nvPr/>
            </p:nvSpPr>
            <p:spPr>
              <a:xfrm>
                <a:off x="8644887" y="3357132"/>
                <a:ext cx="33782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输出反变换</m:t>
                      </m:r>
                      <m:r>
                        <a:rPr kumimoji="0" lang="zh-CN" altLang="en-US" sz="12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𝐴</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𝑇</m:t>
                      </m:r>
                      <m:r>
                        <a:rPr kumimoji="0" lang="en-US" altLang="zh-CN" sz="1200" b="0" i="1" u="none" strike="noStrike" kern="0" cap="none" spc="0" normalizeH="0" baseline="0" noProof="0" smtClean="0">
                          <a:ln>
                            <a:noFill/>
                          </a:ln>
                          <a:solidFill>
                            <a:prstClr val="black"/>
                          </a:solidFill>
                          <a:effectLst/>
                          <a:uLnTx/>
                          <a:uFillTx/>
                          <a:latin typeface="Cambria Math" panose="02040503050406030204" pitchFamily="18" charset="0"/>
                        </a:rPr>
                        <m:t> = [1, 1, 1, 0; 0, 1, −1, −1]</m:t>
                      </m:r>
                    </m:oMath>
                  </m:oMathPara>
                </a14:m>
                <a:endParaRPr kumimoji="0" lang="zh-CN" altLang="en-US" sz="12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752" name="文本框 751">
                <a:extLst>
                  <a:ext uri="{FF2B5EF4-FFF2-40B4-BE49-F238E27FC236}">
                    <a16:creationId xmlns:a16="http://schemas.microsoft.com/office/drawing/2014/main" id="{6FA92DDC-6488-99DE-904D-45392568C220}"/>
                  </a:ext>
                </a:extLst>
              </p:cNvPr>
              <p:cNvSpPr txBox="1">
                <a:spLocks noRot="1" noChangeAspect="1" noMove="1" noResize="1" noEditPoints="1" noAdjustHandles="1" noChangeArrowheads="1" noChangeShapeType="1" noTextEdit="1"/>
              </p:cNvSpPr>
              <p:nvPr/>
            </p:nvSpPr>
            <p:spPr>
              <a:xfrm>
                <a:off x="8644887" y="3357132"/>
                <a:ext cx="3378200" cy="276999"/>
              </a:xfrm>
              <a:prstGeom prst="rect">
                <a:avLst/>
              </a:prstGeom>
              <a:blipFill>
                <a:blip r:embed="rId39"/>
                <a:stretch>
                  <a:fillRect b="-11111"/>
                </a:stretch>
              </a:blipFill>
            </p:spPr>
            <p:txBody>
              <a:bodyPr/>
              <a:lstStyle/>
              <a:p>
                <a:r>
                  <a:rPr lang="zh-CN" altLang="en-US">
                    <a:noFill/>
                  </a:rPr>
                  <a:t> </a:t>
                </a:r>
              </a:p>
            </p:txBody>
          </p:sp>
        </mc:Fallback>
      </mc:AlternateContent>
      <p:sp>
        <p:nvSpPr>
          <p:cNvPr id="753" name="文本框 752">
            <a:extLst>
              <a:ext uri="{FF2B5EF4-FFF2-40B4-BE49-F238E27FC236}">
                <a16:creationId xmlns:a16="http://schemas.microsoft.com/office/drawing/2014/main" id="{000B9508-2B12-7767-4196-F63DF70058F1}"/>
              </a:ext>
            </a:extLst>
          </p:cNvPr>
          <p:cNvSpPr txBox="1"/>
          <p:nvPr/>
        </p:nvSpPr>
        <p:spPr>
          <a:xfrm>
            <a:off x="9260461" y="1167913"/>
            <a:ext cx="2305046" cy="369332"/>
          </a:xfrm>
          <a:prstGeom prst="rect">
            <a:avLst/>
          </a:prstGeom>
          <a:noFill/>
        </p:spPr>
        <p:txBody>
          <a:bodyPr wrap="square" rtlCol="0">
            <a:spAutoFit/>
          </a:bodyPr>
          <a:lstStyle/>
          <a:p>
            <a:pPr algn="ctr"/>
            <a:endParaRPr lang="zh-CN" altLang="en-US" b="1" kern="0" dirty="0">
              <a:solidFill>
                <a:schemeClr val="bg1"/>
              </a:solidFill>
              <a:highlight>
                <a:srgbClr val="002664"/>
              </a:highligh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36" name="文本框 735">
                <a:extLst>
                  <a:ext uri="{FF2B5EF4-FFF2-40B4-BE49-F238E27FC236}">
                    <a16:creationId xmlns:a16="http://schemas.microsoft.com/office/drawing/2014/main" id="{AA6897CC-D462-C6AC-EC99-901C5CE435EB}"/>
                  </a:ext>
                </a:extLst>
              </p:cNvPr>
              <p:cNvSpPr txBox="1"/>
              <p:nvPr/>
            </p:nvSpPr>
            <p:spPr>
              <a:xfrm>
                <a:off x="10372118" y="1560542"/>
                <a:ext cx="188595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rPr>
                  <a:t>输出</a:t>
                </a:r>
                <a:endParaRPr kumimoji="0" lang="en-US" altLang="zh-CN"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𝑂</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(2×2×</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𝑁</m:t>
                      </m:r>
                      <m:r>
                        <a:rPr kumimoji="0" lang="zh-CN" altLang="en-US" sz="1600" b="0" i="1" u="none" strike="noStrike" kern="0" cap="none" spc="0" normalizeH="0" baseline="0" noProof="0" dirty="0" smtClean="0">
                          <a:ln>
                            <a:noFill/>
                          </a:ln>
                          <a:solidFill>
                            <a:prstClr val="black"/>
                          </a:solidFill>
                          <a:effectLst/>
                          <a:uLnTx/>
                          <a:uFillTx/>
                          <a:latin typeface="Cambria Math" panose="02040503050406030204" pitchFamily="18" charset="0"/>
                        </a:rPr>
                        <m:t>层</m:t>
                      </m:r>
                      <m:r>
                        <a:rPr kumimoji="0" lang="en-US" altLang="zh-CN" sz="1600" b="0" i="1" u="none" strike="noStrike" kern="0" cap="none" spc="0" normalizeH="0" baseline="0" noProof="0" dirty="0" smtClean="0">
                          <a:ln>
                            <a:noFill/>
                          </a:ln>
                          <a:solidFill>
                            <a:prstClr val="black"/>
                          </a:solidFill>
                          <a:effectLst/>
                          <a:uLnTx/>
                          <a:uFillTx/>
                          <a:latin typeface="Cambria Math" panose="02040503050406030204" pitchFamily="18" charset="0"/>
                        </a:rPr>
                        <m:t>)</m:t>
                      </m:r>
                    </m:oMath>
                  </m:oMathPara>
                </a14:m>
                <a:endParaRPr kumimoji="0" lang="zh-CN" altLang="en-US" sz="1600" b="0" i="0" u="none" strike="noStrike" kern="0" cap="none" spc="0" normalizeH="0" baseline="0" noProof="0" dirty="0">
                  <a:ln>
                    <a:noFill/>
                  </a:ln>
                  <a:solidFill>
                    <a:prstClr val="black"/>
                  </a:solidFill>
                  <a:effectLst/>
                  <a:uLnTx/>
                  <a:uFillTx/>
                  <a:latin typeface="+mn-ea"/>
                  <a:cs typeface="Times New Roman" panose="02020603050405020304" pitchFamily="18" charset="0"/>
                </a:endParaRPr>
              </a:p>
            </p:txBody>
          </p:sp>
        </mc:Choice>
        <mc:Fallback xmlns="">
          <p:sp>
            <p:nvSpPr>
              <p:cNvPr id="736" name="文本框 735">
                <a:extLst>
                  <a:ext uri="{FF2B5EF4-FFF2-40B4-BE49-F238E27FC236}">
                    <a16:creationId xmlns:a16="http://schemas.microsoft.com/office/drawing/2014/main" id="{AA6897CC-D462-C6AC-EC99-901C5CE435EB}"/>
                  </a:ext>
                </a:extLst>
              </p:cNvPr>
              <p:cNvSpPr txBox="1">
                <a:spLocks noRot="1" noChangeAspect="1" noMove="1" noResize="1" noEditPoints="1" noAdjustHandles="1" noChangeArrowheads="1" noChangeShapeType="1" noTextEdit="1"/>
              </p:cNvSpPr>
              <p:nvPr/>
            </p:nvSpPr>
            <p:spPr>
              <a:xfrm>
                <a:off x="10372118" y="1560542"/>
                <a:ext cx="1885950" cy="584775"/>
              </a:xfrm>
              <a:prstGeom prst="rect">
                <a:avLst/>
              </a:prstGeom>
              <a:blipFill>
                <a:blip r:embed="rId40"/>
                <a:stretch>
                  <a:fillRect t="-3125" b="-6250"/>
                </a:stretch>
              </a:blipFill>
            </p:spPr>
            <p:txBody>
              <a:bodyPr/>
              <a:lstStyle/>
              <a:p>
                <a:r>
                  <a:rPr lang="zh-CN" altLang="en-US">
                    <a:noFill/>
                  </a:rPr>
                  <a:t> </a:t>
                </a:r>
              </a:p>
            </p:txBody>
          </p:sp>
        </mc:Fallback>
      </mc:AlternateContent>
      <p:sp>
        <p:nvSpPr>
          <p:cNvPr id="1008" name="矩形 1007">
            <a:extLst>
              <a:ext uri="{FF2B5EF4-FFF2-40B4-BE49-F238E27FC236}">
                <a16:creationId xmlns:a16="http://schemas.microsoft.com/office/drawing/2014/main" id="{353E52B1-19CB-C983-B0D8-956586AB2EE8}"/>
              </a:ext>
            </a:extLst>
          </p:cNvPr>
          <p:cNvSpPr/>
          <p:nvPr/>
        </p:nvSpPr>
        <p:spPr>
          <a:xfrm>
            <a:off x="764282" y="1155053"/>
            <a:ext cx="2117720"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mn-ea"/>
              </a:rPr>
              <a:t>阶段一：输入变换</a:t>
            </a:r>
          </a:p>
        </p:txBody>
      </p:sp>
      <p:sp>
        <p:nvSpPr>
          <p:cNvPr id="1014" name="矩形 1013">
            <a:extLst>
              <a:ext uri="{FF2B5EF4-FFF2-40B4-BE49-F238E27FC236}">
                <a16:creationId xmlns:a16="http://schemas.microsoft.com/office/drawing/2014/main" id="{E56AD9FE-3825-AC68-D4FD-4F4DC9DC22BD}"/>
              </a:ext>
            </a:extLst>
          </p:cNvPr>
          <p:cNvSpPr/>
          <p:nvPr/>
        </p:nvSpPr>
        <p:spPr>
          <a:xfrm>
            <a:off x="740893" y="4002861"/>
            <a:ext cx="2281618"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mn-ea"/>
              </a:rPr>
              <a:t>阶段二：卷积核变换</a:t>
            </a:r>
          </a:p>
        </p:txBody>
      </p:sp>
      <p:sp>
        <p:nvSpPr>
          <p:cNvPr id="1016" name="矩形 1015">
            <a:extLst>
              <a:ext uri="{FF2B5EF4-FFF2-40B4-BE49-F238E27FC236}">
                <a16:creationId xmlns:a16="http://schemas.microsoft.com/office/drawing/2014/main" id="{353E52B1-19CB-C983-B0D8-956586AB2EE8}"/>
              </a:ext>
            </a:extLst>
          </p:cNvPr>
          <p:cNvSpPr/>
          <p:nvPr/>
        </p:nvSpPr>
        <p:spPr>
          <a:xfrm>
            <a:off x="4723198" y="1149664"/>
            <a:ext cx="2750135" cy="646331"/>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lvl="0" indent="0" algn="ctr" fontAlgn="auto">
              <a:lnSpc>
                <a:spcPct val="100000"/>
              </a:lnSpc>
              <a:spcBef>
                <a:spcPts val="0"/>
              </a:spcBef>
              <a:spcAft>
                <a:spcPts val="0"/>
              </a:spcAft>
              <a:buClrTx/>
              <a:buSzTx/>
              <a:buFontTx/>
              <a:buNone/>
              <a:tabLst/>
              <a:defRPr/>
            </a:pPr>
            <a:r>
              <a:rPr lang="zh-CN" altLang="en-US" kern="0" dirty="0">
                <a:solidFill>
                  <a:schemeClr val="bg1"/>
                </a:solidFill>
                <a:highlight>
                  <a:srgbClr val="002664"/>
                </a:highlight>
                <a:latin typeface="+mn-ea"/>
                <a:cs typeface="Times New Roman" panose="02020603050405020304" pitchFamily="18" charset="0"/>
              </a:rPr>
              <a:t>阶段三：批量矩阵乘法（</a:t>
            </a:r>
            <a:r>
              <a:rPr lang="en-US" altLang="zh-CN" kern="0" dirty="0">
                <a:solidFill>
                  <a:schemeClr val="bg1"/>
                </a:solidFill>
                <a:highlight>
                  <a:srgbClr val="002664"/>
                </a:highlight>
                <a:latin typeface="+mn-ea"/>
                <a:cs typeface="Times New Roman" panose="02020603050405020304" pitchFamily="18" charset="0"/>
              </a:rPr>
              <a:t>GEMM</a:t>
            </a:r>
            <a:r>
              <a:rPr lang="zh-CN" altLang="en-US" kern="0" dirty="0">
                <a:solidFill>
                  <a:schemeClr val="bg1"/>
                </a:solidFill>
                <a:highlight>
                  <a:srgbClr val="002664"/>
                </a:highlight>
                <a:latin typeface="+mn-ea"/>
                <a:cs typeface="Times New Roman" panose="02020603050405020304" pitchFamily="18" charset="0"/>
              </a:rPr>
              <a:t>）</a:t>
            </a:r>
          </a:p>
        </p:txBody>
      </p:sp>
      <p:sp>
        <p:nvSpPr>
          <p:cNvPr id="1017" name="矩形 1016">
            <a:extLst>
              <a:ext uri="{FF2B5EF4-FFF2-40B4-BE49-F238E27FC236}">
                <a16:creationId xmlns:a16="http://schemas.microsoft.com/office/drawing/2014/main" id="{3C89FA56-47AF-792B-B3E5-AC22321A5484}"/>
              </a:ext>
            </a:extLst>
          </p:cNvPr>
          <p:cNvSpPr/>
          <p:nvPr/>
        </p:nvSpPr>
        <p:spPr>
          <a:xfrm>
            <a:off x="9343166" y="1164365"/>
            <a:ext cx="2281618"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mn-ea"/>
              </a:rPr>
              <a:t>阶段四：输出反变换</a:t>
            </a:r>
          </a:p>
        </p:txBody>
      </p:sp>
      <p:sp>
        <p:nvSpPr>
          <p:cNvPr id="1020" name="矩形 1019">
            <a:extLst>
              <a:ext uri="{FF2B5EF4-FFF2-40B4-BE49-F238E27FC236}">
                <a16:creationId xmlns:a16="http://schemas.microsoft.com/office/drawing/2014/main" id="{652B8E92-C9A7-5D8D-2B83-3776F79EAACB}"/>
              </a:ext>
            </a:extLst>
          </p:cNvPr>
          <p:cNvSpPr/>
          <p:nvPr/>
        </p:nvSpPr>
        <p:spPr>
          <a:xfrm>
            <a:off x="9193178" y="3996087"/>
            <a:ext cx="2281618" cy="360000"/>
          </a:xfrm>
          <a:prstGeom prst="rect">
            <a:avLst/>
          </a:prstGeom>
          <a:solidFill>
            <a:srgbClr val="002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mn-ea"/>
              </a:rPr>
              <a:t>内存结构层次</a:t>
            </a:r>
          </a:p>
        </p:txBody>
      </p:sp>
      <p:sp>
        <p:nvSpPr>
          <p:cNvPr id="4" name="矩形: 圆角 3">
            <a:extLst>
              <a:ext uri="{FF2B5EF4-FFF2-40B4-BE49-F238E27FC236}">
                <a16:creationId xmlns:a16="http://schemas.microsoft.com/office/drawing/2014/main" id="{C4A8C70C-9858-83E2-0C07-A12582C155BF}"/>
              </a:ext>
            </a:extLst>
          </p:cNvPr>
          <p:cNvSpPr/>
          <p:nvPr/>
        </p:nvSpPr>
        <p:spPr>
          <a:xfrm>
            <a:off x="192602" y="1056548"/>
            <a:ext cx="3340872" cy="5439337"/>
          </a:xfrm>
          <a:prstGeom prst="roundRect">
            <a:avLst>
              <a:gd name="adj" fmla="val 12532"/>
            </a:avLst>
          </a:prstGeom>
          <a:noFill/>
          <a:ln w="28575">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FC447C31-B5CF-3515-F70B-72168137CC7E}"/>
              </a:ext>
            </a:extLst>
          </p:cNvPr>
          <p:cNvSpPr/>
          <p:nvPr/>
        </p:nvSpPr>
        <p:spPr>
          <a:xfrm>
            <a:off x="4255791" y="1049066"/>
            <a:ext cx="3582944" cy="5439337"/>
          </a:xfrm>
          <a:prstGeom prst="roundRect">
            <a:avLst>
              <a:gd name="adj" fmla="val 17122"/>
            </a:avLst>
          </a:prstGeom>
          <a:noFill/>
          <a:ln w="28575">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B76050A-2CF2-BD33-74F1-E3227137CC55}"/>
              </a:ext>
            </a:extLst>
          </p:cNvPr>
          <p:cNvSpPr/>
          <p:nvPr/>
        </p:nvSpPr>
        <p:spPr>
          <a:xfrm>
            <a:off x="8642517" y="1042792"/>
            <a:ext cx="3333750" cy="2646032"/>
          </a:xfrm>
          <a:prstGeom prst="roundRect">
            <a:avLst>
              <a:gd name="adj" fmla="val 16407"/>
            </a:avLst>
          </a:prstGeom>
          <a:noFill/>
          <a:ln w="28575">
            <a:solidFill>
              <a:srgbClr val="FF5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F7DF72E-6020-AB73-334D-5578168EEDDE}"/>
              </a:ext>
            </a:extLst>
          </p:cNvPr>
          <p:cNvSpPr txBox="1"/>
          <p:nvPr/>
        </p:nvSpPr>
        <p:spPr>
          <a:xfrm>
            <a:off x="10785240" y="6468780"/>
            <a:ext cx="1513001" cy="348557"/>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第</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5</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 </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共</a:t>
            </a:r>
            <a:r>
              <a:rPr lang="en-US" altLang="zh-CN" sz="1600" dirty="0">
                <a:solidFill>
                  <a:schemeClr val="tx1">
                    <a:lumMod val="75000"/>
                    <a:lumOff val="25000"/>
                  </a:schemeClr>
                </a:solidFill>
                <a:latin typeface="楷体" panose="02010609060101010101" pitchFamily="49" charset="-122"/>
                <a:ea typeface="楷体" panose="02010609060101010101" pitchFamily="49" charset="-122"/>
              </a:rPr>
              <a:t>14</a:t>
            </a:r>
            <a:r>
              <a:rPr lang="zh-CN" altLang="en-US" sz="1600" dirty="0">
                <a:solidFill>
                  <a:schemeClr val="tx1">
                    <a:lumMod val="75000"/>
                    <a:lumOff val="25000"/>
                  </a:schemeClr>
                </a:solidFill>
                <a:latin typeface="楷体" panose="02010609060101010101" pitchFamily="49" charset="-122"/>
                <a:ea typeface="楷体" panose="02010609060101010101" pitchFamily="49" charset="-122"/>
              </a:rPr>
              <a:t>页</a:t>
            </a:r>
          </a:p>
        </p:txBody>
      </p:sp>
    </p:spTree>
    <p:extLst>
      <p:ext uri="{BB962C8B-B14F-4D97-AF65-F5344CB8AC3E}">
        <p14:creationId xmlns:p14="http://schemas.microsoft.com/office/powerpoint/2010/main" val="38078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1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2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3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4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5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6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6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6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70.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71.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OTHERS"/>
  <p:tag name="ID" val="626781"/>
</p:tagLst>
</file>

<file path=ppt/tags/tag74.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60,&quot;width&quot;:9600}"/>
</p:tagLst>
</file>

<file path=ppt/tags/tag8.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ENTRY"/>
  <p:tag name="ID" val="626781"/>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406221723"/>
  <p:tag name="MH_LIBRARY" val="CONTENTS"/>
  <p:tag name="MH_TYPE" val="NUMBER"/>
  <p:tag name="ID" val="62678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20000"/>
          </a:lnSpc>
          <a:defRPr sz="1600"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TotalTime>
  <Words>1904</Words>
  <Application>Microsoft Office PowerPoint</Application>
  <PresentationFormat>宽屏</PresentationFormat>
  <Paragraphs>517</Paragraphs>
  <Slides>21</Slides>
  <Notes>12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Times New Roman</vt:lpstr>
      <vt:lpstr>微软雅黑</vt:lpstr>
      <vt:lpstr>宋体</vt:lpstr>
      <vt:lpstr>楷体</vt:lpstr>
      <vt:lpstr>Arial</vt:lpstr>
      <vt:lpstr>等线 Light</vt:lpstr>
      <vt:lpstr>华文细黑</vt:lpstr>
      <vt:lpstr>Cambria Math</vt:lpstr>
      <vt:lpstr>等线</vt:lpstr>
      <vt:lpstr>Office 主题​​</vt:lpstr>
      <vt:lpstr>演示文稿2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ai shanshan</dc:creator>
  <cp:lastModifiedBy>景珩 高</cp:lastModifiedBy>
  <cp:revision>248</cp:revision>
  <dcterms:created xsi:type="dcterms:W3CDTF">2020-04-18T08:44:00Z</dcterms:created>
  <dcterms:modified xsi:type="dcterms:W3CDTF">2025-11-18T11:57:22Z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